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notesSlides/notesSlide1.xml" ContentType="application/vnd.openxmlformats-officedocument.presentationml.notesSlide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notesSlides/notesSlide2.xml" ContentType="application/vnd.openxmlformats-officedocument.presentationml.notesSlide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notesSlides/notesSlide3.xml" ContentType="application/vnd.openxmlformats-officedocument.presentationml.notesSlide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notesSlides/notesSlide4.xml" ContentType="application/vnd.openxmlformats-officedocument.presentationml.notesSlide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1" r:id="rId18"/>
    <p:sldId id="271" r:id="rId19"/>
    <p:sldId id="272" r:id="rId20"/>
    <p:sldId id="280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6" autoAdjust="0"/>
    <p:restoredTop sz="95567" autoAdjust="0"/>
  </p:normalViewPr>
  <p:slideViewPr>
    <p:cSldViewPr>
      <p:cViewPr varScale="1">
        <p:scale>
          <a:sx n="87" d="100"/>
          <a:sy n="87" d="100"/>
        </p:scale>
        <p:origin x="1377" y="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6:42.2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63 464 268 0,'0'0'245'0,"0"0"-52"15,0 0-34-15,0 0-68 16,0 0-20-16,0 0-32 15,-2-35-34-15,-15 59-4 16,-1 12 4-16,1 5-5 16,11 2-5-16,6-6 1 15,0-5-3-15,6-6-7 16,22-8-7-16,10-10 11 0,13-8-41 16,12-8 7-1,9-36-18-15,4-15-57 0,1-9 50 16,-6-4-70-16,-8 0 47 15,-13-1 20-15,-13-4 31 16,-11 7 41-16,-12 12 43 16,-9 14 89-16,-5 20 66 15,0 11-33-15,0 7-77 16,-2 3 1-16,-6 0-44 16,5 3-31-16,2 0-14 15,-8 0 0-15,-10 21-7 16,-2 16 0-16,-2 18 8 15,4 10-7-15,12 1 5 16,5-2 1-16,2 0-3 16,0-4 3-16,0-7-5 0,0-14 1 15,0-9-24 1,2-18-4-16,2-5-3 0,-1-7 7 16,6 0 18-16,5-9-7 15,5-22-7-15,7-12 2 16,-2-2-3-16,-2 5-21 15,-1 13 9-15,-7 13 21 16,-5 9 13-16,-4 5-5 16,3 0 3-16,-4 10 5 15,1 11 0-15,-1 5 1 16,1 5 22-16,0-2-1 16,-1 2 10-16,2-3-22 15,7-3 3-15,0-2-4 16,9-7-9-16,2-11-119 15,3-5-7-15,5 0-136 0</inkml:trace>
  <inkml:trace contextRef="#ctx0" brushRef="#br0" timeOffset="128">1008 554 117 0,'0'0'193'16,"0"0"-44"-16,0 0-16 16,0 0-65-16,0 0-35 15,0 0-10-15,5 161-11 16,-1-152-6-16,-1 1-3 15,-1-8-3-15,-2-2-89 16,0-21-133-16</inkml:trace>
  <inkml:trace contextRef="#ctx0" brushRef="#br0" timeOffset="291">1085 181 569 0,'0'0'79'16,"0"0"-32"-16,0 0 2 15,0 0-28-15,0 0-21 16,0 0 2-16,50 19 0 16,-24 0 3-16,2 2-5 15,0-2-85-15,1-4-63 16,-2 2-357-16</inkml:trace>
  <inkml:trace contextRef="#ctx0" brushRef="#br0" timeOffset="906">1399 518 251 0,'0'0'192'0,"0"0"-36"16,0 0-46-16,0 0 34 16,0 0-79-16,0 0-44 15,0 27-19-15,0-23 2 16,0 5-4-16,0 1-16 16,0-4-16-16,0-1-37 15,0-4-12-15,0-1 37 16,0 0 36-16,0-6 8 15,9-19-1-15,10-1-16 16,-1-1 14-16,1 7 3 16,-1 10-1-16,-6 1 2 0,1 8 17 15,0 1 1-15,-2 0-8 16,3 0 12-16,-2 3 14 16,1 8-4-16,-4 4 14 15,0-1-22-15,-3 2-19 16,2 4-3-16,-2-4 3 15,-2 3-6-15,6-4-2 16,2-2-51-16,5-9-48 16,1-4 40-16,7 0-34 15,1-8 14-15,0-9 54 16,0 2 27-16,-6 2 2 16,-2 3 22-16,4 1 55 0,-1 3-8 15,2-3-14-15,2 3-25 16,4-2-9-1,0-3-4-15,0 3-13 0,-6-2 2 16,-7 2-6-16,-9-3 5 16,-5-4 4-16,-2-3 13 15,0-5-6-15,-6 4-15 16,-13 2-2-16,3 8 11 16,6 7 17-16,1 2-18 15,0 0-6-15,0 4-3 16,1 13-1-16,2 2 2 15,6 4-3-15,0 1-3 16,0 1 3-16,11-1 3 16,19-3-3-16,16-4-50 15,17-17-31-15,14 0-144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19.7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0 698 0,'0'0'33'0,"0"0"-25"16,0 0 20-16,0 0 95 15,0 0-75-15,0 0-40 0,8 0-8 16,-8 6-18-16,0 4-223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28.5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45 45 0,'-4'-2'102'0,"4"0"34"16,-3-3-31-16,3 5-12 16,0-2 0-16,0 0-43 15,0 2-30-15,0 0-11 16,0 0-3-16,0 0-5 16,13 0 3-16,13 0 8 15,11 0-2-15,5 0-5 16,10 0 0-16,2 0 0 15,4 0 8-15,5 0-3 16,1 0-1-16,-1 0-8 0,0 0 3 16,5 0 1-16,1-6 6 15,3 2-10-15,3-1 0 16,-11-1-1-16,-5 2 0 16,-12-1 3-16,-7 5-3 15,-12 0 0-15,-8 0 0 16,-8 0 2-16,-7 0-2 15,-2 0-1-15,-3-4 1 16,0 4 8-16,0 0 10 16,0 0 0-16,0 0-11 15,-16 0-7-15,-8 0-111 16,-12 4 5-16,-8-1-114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28.9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 0,'0'0'354'15,"0"0"-312"-15,0 0-42 16,0 0-3-16,0 0 3 0,0 0 96 15,208 48-33-15,-123-42-17 16,1-3-4-16,0-1-17 16,-2-2-2-16,-3 0-7 15,-7 0-1-15,-8 0 9 16,-8 0 1-16,-12 0-13 16,-4 0 15-16,-6-2-5 15,-5-5-13-15,0 2 4 16,-5 2-13-16,-3 1 8 15,-3 0 5-15,1-1-13 16,-4 3 1-16,2 0-2 16,-9 0 2-16,0 0 0 15,-4 0 0-15,-6 0 0 16,0 0 0-16,0 0 0 0,0 0-1 16,0 0 7-16,0 0-7 15,0 0-31-15,0 0-107 16,-13-8-73-16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29.1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0 426 0,'0'0'35'15,"0"0"-35"1,0 0-26-16,0 0-53 0,0 0-195 16</inkml:trace>
  <inkml:trace contextRef="#ctx0" brushRef="#br0" timeOffset="156">0 0 38 0,'126'117'0'16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30.3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0 176 0,'0'0'104'0,"0"0"-44"15,0 0 16-15,0 0 14 16,0 0-38-16,0 0-37 16,-6 15 0-16,29-7 31 15,3 6 4-15,3-5-11 0,-1 2-15 16,1 1-1-1,-1-6-8-15,-1 1-5 0,-1-1 5 16,-6 0-8-16,0-6 1 16,-11 0-1-16,-3 0-2 15,-2 0-5-15,-4 0 6 16,0 0-2-16,0 3 3 16,0-1-7-16,-4 0-27 15,-14 5-111-15,-8 6 21 16,-3 3-38-16,-5-2-245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30.5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0 241 0,'0'0'155'16,"0"0"-144"-16,0 0 30 15,0 0 73-15,0 0-18 0,0 0-38 16,126 17 13-16,-85-17-23 15,-6 0-23-15,-5 0-4 16,-6 0-19-16,-9 0 2 16,-2 0-1-16,-7 1-3 15,-2-1-1-15,4 0-21 16,1 0-57-16,1 0-92 16,2 0-147-16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31.1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0 256 258 0,'0'0'135'15,"0"0"-52"-15,0 0 9 16,0 0-8-16,0 0-55 16,0 0-24-16,20-74 7 15,3 44 0-15,0-3-5 16,-5 7 4-16,-1 1-3 16,-3 6-7-16,-3 10 13 15,1-1-5-15,-3 5-2 16,5 4-7-16,4 1 5 15,5 0-5-15,7 0-1 0,-6 19 1 16,4 10 17-16,-2 8 14 16,-5 6-11-16,-1 2-6 15,0 2-7-15,-4-2 6 16,0 1-9-16,0 1 5 16,-1-8-6-16,-1 0 3 15,-8-9-5-15,2-9-1 16,-4-4 0-16,-4-7 1 15,2-5 2-15,-2-1-3 16,0-4 0-16,0 0-5 16,0 0-7-16,0 0-25 15,0-17-137-15,0-19-31 16</inkml:trace>
  <inkml:trace contextRef="#ctx0" brushRef="#br0" timeOffset="247">482 0 363 0,'0'0'90'15,"0"0"-81"-15,0 0 54 16,0 0 36-16,0 0-41 16,0 0 3-16,-183 390-21 15,152-333-14-15,4-14-1 16,2-6-11-16,10-17-1 15,3-7-12-15,10-8 2 16,2-5 8-16,0 0-11 0,0 0-6 16,0 0-9-16,19-6-161 15,8-23-24-15</inkml:trace>
  <inkml:trace contextRef="#ctx0" brushRef="#br0" timeOffset="713">983 302 343 0,'0'0'161'16,"0"0"-160"-16,0 0 34 15,0 0 54-15,0 0-9 0,0 0-24 16,-3 160-14-1,3-128-16-15,0-2-6 0,0-3-5 16,0-4-4-16,0 0-4 16,0-6 3-16,3-6-4 15,-3-3 4-15,2-6-10 16,1-1 4-16,-3-1-3 16,2 0 4-16,-2 0 1 15,0 0-3-15,0 0-3 16,0 0-49-16,0 0-17 15,0 0-99-15,-19 0-371 16</inkml:trace>
  <inkml:trace contextRef="#ctx0" brushRef="#br0" timeOffset="1042">736 677 321 0,'0'0'44'0,"0"0"-44"16,0 0 43-16,0 0 47 16,0 0-17-16,0 0-23 15,82 0-8-15,-50 0-9 16,5 1 0-16,7 4 5 16,1-1 6-16,1-1-14 15,-2-3-9-15,-2 0-4 16,-4 0-4-16,-9 0 9 15,-7 0-14-15,-5 0 7 16,-7 0-2-16,-5 0-6 0,-2 0 2 16,-3 0-5-16,0 0-2 15,0 0 7-15,0 0-6 16,0 0-3-16,0 0-8 16,0 0-77-16,0 0-124 15,0-12-267-15</inkml:trace>
  <inkml:trace contextRef="#ctx0" brushRef="#br0" timeOffset="1176">1494 744 804 0,'0'0'49'0,"0"0"-39"16,0 0-10-16,0 0 40 0,0 0-40 15,0 0-4-15,10-32-331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7:06.5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0 267 0,'0'0'0'16,"0"0"-9"-16,0 0-148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37.7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1671 144 0,'0'0'22'15,"0"0"17"-15,3 0 54 16,-3 0-3-16,0 0-25 15,2 0-18-15,-2-4-18 16,0 4 4-16,0 0-9 16,0 0-2-16,0 0-3 0,0 0-6 15,0 0-5-15,0 0 0 16,0 0 2-16,0 0-7 16,0 0 2-16,0 0-5 15,3 0-1-15,3 0-5 16,6 0 2-16,7 0 4 15,4 0 0-15,4 0 1 16,4 0-2-16,1 0 1 16,5 0 0-16,6-1 0 15,2-5 6-15,-2-2-4 16,1 0 6-16,-6 0-1 16,-5 5 3-16,-4-2-10 15,1 1 3-15,-2 4-2 16,3-2-1-16,-4-1 3 15,2 1 0-15,1 1-3 0,-3 1 2 16,-1-2-1-16,0-1-1 16,1 3 0-16,-3 0 0 15,2 0 2-15,-3 0 1 16,-1 0-6-16,1 0 3 16,-2 0 0-16,-2 0 3 15,1 0-3-15,1-1 2 16,0-3-4-16,-2 3 4 15,1-3-4-15,4 4 2 16,-4-2 0-16,2 2 2 16,-1 0 0-16,-1 0-4 15,-1 0 4-15,-1 0-6 0,-3 0 8 16,-1 0-6-16,-3 0 4 16,-2 0 0-16,-1-2-2 15,-2 2-2-15,2 0 1 16,-1 0 1-16,3 0 0 15,-1 0-1-15,1 0 2 16,0 0 0-16,-1 0-1 16,0 0 4-16,-1-2-4 15,-1 2 0-15,0-3 1 16,-3 3 1-16,-4 0-1 16,3 0 7-16,-3 0-5 15,0 0 19-15,0 0 10 16,0-5-6-16,0 4 3 0,0-1-3 15,0-2 2-15,0-3-8 16,2-7-4-16,-2-1-3 16,0-4-11-16,0-2 4 15,0 1 3-15,0-8-6 16,0-1 10-16,0-2-5 16,0-5-4-16,0-2-3 15,-2 0 6-15,-1-1-7 16,3-1-1-16,0 0 1 15,0 1 3-15,0 1-3 16,0 0-1-16,0 2 1 16,-1-1 0-16,-2-1-1 0,3 0-12 15,-2 3 13 1,2 1 7-16,0 0 1 0,0 1-6 16,0-3-4-16,0-2 4 15,0 3-4-15,0 1 9 16,0-1-14-16,0 2 6 15,0 3 0-15,2 3 0 16,1 5 2-16,-2 0 2 16,-1 3-2-16,0-5-2 15,0 4-1-15,0-3 2 16,0-6 0-16,0-3 0 16,-1 0-5-16,-9 1 0 15,3 11 5-15,-1 1 4 0,2 0 1 16,1-2 1-1,1-1-6-15,-4 3-2 0,3 1 2 16,4 5 2-16,-2 6 4 16,1-1-6-16,2 7 0 15,-3 1 2-15,3 0 0 16,0 0-4-16,-1 0-9 16,-2 0 6-16,3 0 1 15,-2 0 8-15,2 0-2 16,0 0-2-16,0 0 2 15,0 0-2-15,0 0 7 16,0 0 3-16,-3 0-2 16,2 0-7-16,1 0 7 15,-4 0 5-15,0 0 0 0,-4 0-10 16,-3 0 3-16,-1-6-6 16,-6 3 1-16,-2-1-1 15,-14 3 0-15,-7-5-4 16,-8-2 4-16,-5 3 7 15,-4-1-5-15,-7 3-1 16,-1-2-1-16,2 5 0 16,1 0-1-16,7 0 1 15,4-1-10-15,3-1 10 16,3-2 0-16,2 1-8 16,-1-1 7-16,1-2-2 15,1 2 0-15,3 2 2 16,0-1 1-16,3 3 0 0,5 0 0 15,3 0-3-15,9 0 1 16,3 0 2-16,6 0 5 16,4 0-5-16,2 0 0 15,5 0 4-15,-3 0-3 16,3 0-1-16,0 0 0 16,0 0 0-16,0 0-4 15,0 0 4-15,0 0-4 16,0 0-9-16,0 3-9 15,-6 37 11-15,-3 18 4 16,-5 16 7-16,1 5 5 16,0-3-5-16,3-5 0 140,6 3 0-140,-1 5 0 0,5 1 1 0,0-4-1 16,0-5 1-16,0-3-1 0,0-7 1 0,0-7-1 0,5 1 0 0,-1-4-1 0,-2 5 1 0,1-4 0 0,-3-4 0 0,5-4 0 0,-5-5 1 0,0-1-1 0,0-2 1 0,3-4-1 0,-3-3 0 0,0-4 0 0,0 0 0 16,0-3 0-16,0-2 0 15,0 3-1-15,0-6 1 0,0-1-4 16,0-3 4-1,0-2 1-15,0-2 1 0,0 2-3 16,0 2 3-16,0 3-2 16,0 1 0-16,0 5 0 15,0 3 0-15,0 0 1 16,0 3 0-16,-3-3 1 16,3-2-2-16,0-2 2 15,0-7-4-15,0-3 4 16,0-5-2-16,0 2 0 15,0 0 0-15,0 3 0 16,0 5-2-16,0 4 5 0,0-1-3 16,0 0 0-1,0-2-1-15,0-2 1 0,0 0 1 16,0-3 2-16,0-8-3 16,0-3 2-16,0-1 2 15,0 0 2-15,0 0-4 16,0 0 5-16,0 0 8 15,0 0-6-15,0 0 2 16,0 0-4-16,0 0-2 16,0 0-3-16,0 0 0 15,0 0 1-15,0 0 1 16,0 0-2-16,0 0-1 16,0 0 1-16,0 0 1 15,0 0-2-15,0 0-1 16,0 0-1-16,0 0 1 0,0 0 1 15,0 0 0-15,0 0-1 16,0 0 0-16,0 0-1 16,0 0-15-16,0-20-37 15,9-24-118-15,-2-26-327 16</inkml:trace>
  <inkml:trace contextRef="#ctx0" brushRef="#br0" timeOffset="87497">312 685 3 0,'0'0'223'16,"0"0"-207"-16,0 0-9 15,0 0 21-15,0 0-20 16,0 0-2-16,0 0 5 0,-5 6-5 15,5-3 24 1,0 1 51-16,0 1-18 0,0-4-18 16,3 5-26-16,-3-6 2 15,0 3-15-15,0-3-3 16,0 0 8-16,0 0-3 16,0 0-2-16,0 0-6 15,0 0 9-15,0 0-9 16,0 0 2-16,0 0-2 15,5 0-110-15,-5-9-260 16</inkml:trace>
  <inkml:trace contextRef="#ctx0" brushRef="#br0" timeOffset="90236">72 1094 11 0,'0'0'48'15,"0"0"-4"-15,0 0-9 0,0 0 6 16,0 0-10-16,0 0-17 16,-41 149-10-16,38-134 0 15,3-3-4-15,0 1-31 16,0-4-40-16,0 2 33 16,0-5 2-16,7 4 27 15,7-1 5-15,0 2-5 16,5 1 9-16,4 2-5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7:29.6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26 0,'0'0'59'0,"0"0"-21"15,0 0 63-15,0 0-70 16,0 0-6-16,0 0-25 15,0 91-112-15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7:29.7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80 0,'0'0'11'0,"0"0"-11"16,0 0-30-16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18.66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523 0 486 0,'0'0'83'0,"0"0"43"15,0 0-41-15,0 0 21 16,0 0-42-16,0 0-40 16,0 0-24-16,-9-8 0 15,1 40-27-15,-3 24 21 16,-4 22 6-16,4 5 12 15,4 0-10-15,7-9 0 16,0-16-2-16,0-7 0 16,0-14 1-16,0-15 0 0,0-14 0 15,0-6 2-15,0-2 7 16,0 0 2-16,0 0 5 16,0 0 5-16,0-6-2 15,-5-20-20-15,-15-8-1 16,-6-2-61-16,-9 5 21 15,-5 7-82-15,-3 10 84 16,-2 8-17-16,-7 6 56 16,2 5 6-16,4 13 58 15,3 7 14-15,15-3-55 16,13 2-10-16,7 4-7 16,8 2-6-16,0 6-1 15,26 4 1-15,15-3 3 16,13-5 5-16,6-7-2 0,1-8 1 15,2-9-7-15,-3-8-1 16,-2 0-115-16,-7-8-53 16,-8-21-311-16</inkml:trace>
  <inkml:trace contextRef="#ctx0" brushRef="#br0" timeOffset="347">930 366 151 0,'0'0'189'0,"0"0"-103"15,0 0 30-15,0 0-10 16,0 0-44-16,0 0-11 15,3-3-29-15,-3 3-10 16,0 0-12-16,-5 23 1 16,-7 10 41-16,-4 4 31 15,-4 3-53-15,5-8-13 16,1 3 0-16,-3-3-5 16,4-7-1-16,3-3-1 15,-2-6-10-15,3-3-46 0,-2-2-67 16,-3-8-3-1,-1-3-113-15</inkml:trace>
  <inkml:trace contextRef="#ctx0" brushRef="#br0" timeOffset="524">678 366 436 0,'0'0'117'0,"0"0"-117"16,0 0-7-16,0 0 7 15,0 0 61-15,0 0 4 16,112 150-31-16,-80-111-17 0,2-3-15 16,-5-2 1-16,5-9-3 15,-2-11-4-15,0-14-178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4:43.6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5786 717 466 0,'0'0'139'0,"0"0"-79"16,0 0-33-16,0 0 6 15,0 0 1-15,0 0-14 16,2 0-4-16,1 0-4 16,-3 0 7-16,0 0 18 15,0 0-19-15,0 0 2 16,0 0-9-16,0 0-9 16,0 0 0-16,0 0 0 15,0 0 0-15,0 0-2 0,0 0 0 16,0 0-13-1,0 0-21-15,0 0-54 0,0-14-135 16,0-3-286-16</inkml:trace>
  <inkml:trace contextRef="#ctx0" brushRef="#br0" timeOffset="318">5610 638 270 0,'0'0'123'0,"0"0"-67"0,0 0 15 16,0 0 4-16,0 0-49 16,0 0-20-16,1 0-4 15,-1 0-2-15,5 0-3 16,-5 0-10-16,3 0-28 16,2 0-26-16,-4 0-38 15,-1 0-259-15</inkml:trace>
  <inkml:trace contextRef="#ctx0" brushRef="#br0" timeOffset="495">5610 638 324 0,'51'71'52'15,"-51"-71"-52"-15,0 0-23 16,0 0-99-16</inkml:trace>
  <inkml:trace contextRef="#ctx0" brushRef="#br0" timeOffset="686">5696 697 204 0,'0'0'162'15,"0"0"-118"-15,0 0-32 16,0 0-12-16,0 0-73 16,0 0-219-16</inkml:trace>
  <inkml:trace contextRef="#ctx0" brushRef="#br0" timeOffset="845">5696 697 182 0,'58'15'49'0,"-58"-15"-36"16,0 0-13-16,0 0-30 15</inkml:trace>
  <inkml:trace contextRef="#ctx0" brushRef="#br0" timeOffset="1321">5765 716 101 0,'0'0'143'15,"0"0"-55"-15,0 0-7 16,0 0 6-16,0 0-18 15,0 0-22-15,0 0-13 16,0 0 11-16,0 0-4 16,0 0-13-16,0 0-9 15,0 0-5-15,3 0-7 0,-3 0-7 16,0 0-25-16,0 0-70 16,0 0-89-16,0 0-253 15</inkml:trace>
  <inkml:trace contextRef="#ctx0" brushRef="#br0" timeOffset="1518">5765 716 369 0,'-35'-41'83'16,"35"41"-36"-16,0 0-33 0,0 0-14 16,0 0-48-16,0 0-148 15</inkml:trace>
  <inkml:trace contextRef="#ctx0" brushRef="#br0" timeOffset="62093">559 398 223 0,'0'0'21'15,"0"0"-16"-15,0 0-5 16,0 0 6-16,0 0-6 16,0 0-2-16,1-8-8 15,-1 8 10-15,0 0 40 16,0 0-6-16,0 0-19 15,0 0-2-15,0 0 14 16,0 0 14-16,0 0-4 0,5 0-12 16,4 0-12-16,8 4 10 15,5 11 6-15,1 6-3 16,1 2-3-16,1-2-3 16,-2 5-10-16,-5-1-1 15,-4-1 0-15,-2 6-5 16,-3-3 11-16,-7 2 0 15,1-1-14-15,-3-5 11 16,0 0-7-16,0-1 7 16,0-4-9-16,-3-4 1 15,1 2-1-15,-1-7-3 16,2-2 0-16,1-1-1 16,0-1-16-16,0-5-33 15,0 0-18-15,0 0-13 0,0 0-30 16,0-32-159-16</inkml:trace>
  <inkml:trace contextRef="#ctx0" brushRef="#br0" timeOffset="62393">712 232 460 0,'0'0'29'0,"0"0"-25"15,0 0 31-15,0 0 13 0,0 0 3 16,0 0-20 0,145 253 13-16,-122-203-17 0,-7-6 5 15,-2-8-11-15,-5-5-4 16,-2-3-5-16,-3-9-4 16,-1-7 3-16,-3-4 6 15,0-5-13-15,0-2 8 16,0-1-4-16,0 0 3 15,0 0-6-15,0 0-3 16,2 0-2-16,4 0-56 16,8-29-105-16,4-28-239 15</inkml:trace>
  <inkml:trace contextRef="#ctx0" brushRef="#br0" timeOffset="66826">791 394 5 0,'0'0'32'0,"0"0"-3"16,0 0 66-16,0 0-25 0,0 0-53 15,0 0-17-15,-5 0-6 16,-4 0 2-16,-2 0-10 16,-1 0-5-16,-4 5-100 15</inkml:trace>
  <inkml:trace contextRef="#ctx0" brushRef="#br0" timeOffset="67110">791 394 207 0,'-116'-11'55'16,"116"11"-43"-16,0 0-11 0,0 0-1 15,0 0 87-15,0 0-54 16,20 106 0-16,-3-70-9 15,-1 2 3-15,1-3-8 16,-1-2-6-16,-5-3-3 16,-2-3-7-16,-4-6-2 15,-2-4 5-15,-3-2-5 16,0-5 4-16,0-4 0 16,0-2-2-16,-3-4 7 15,-2 0-3-15,-1 0-1 16,2 0-6-16,1-15-39 15,1-14-99-15,-1-8-217 16</inkml:trace>
  <inkml:trace contextRef="#ctx0" brushRef="#br0" timeOffset="67485">777 332 38 0,'0'0'62'0,"0"0"60"16,0 0-36-16,0 0-41 16,0 0-5-16,0 0-13 15,93 189-6-15,-85-169-4 16,-3-3 1-16,-5-4-3 0,0-5 16 16,0 0 0-16,0 1-13 15,0-3 14-15,-5 2-19 16,-3-2-2-16,4-3-4 15,1-1-1-15,3 0 0 16,0-2-2-16,0 0 6 16,0 0-4-16,0 0-6 15,0 0 0-15,0 0 0 16,0 0 1-16,0 0-1 16,0 0 3-16,0 0 0 15,0 0-4-15,0 0 2 16,0 0-2-16,0 0-14 15,0 0-100-15,0-22-76 16</inkml:trace>
  <inkml:trace contextRef="#ctx0" brushRef="#br0" timeOffset="17906">5863 1390 311 0,'0'0'174'15,"0"0"-106"-15,0 0-49 16,0 0 55-16,0 0 17 15,0 0-46-15,0 0-15 16,0 0-9-16,0 0 0 16,2 0 3-16,-2 0-9 15,0 0 22-15,0 0-17 16,0 0 6-16,0 0-7 16,0 0-11-16,0 0 7 0,0 0-1 15,0 0-1 1,0 0-7-16,0 0 2 0,0 0 1 15,0 0-8-15,0 0 4 16,0 0-5-16,0 0 0 16,0 0 6-16,0 0-5 15,0 0-1-15,0 0 0 16,0 0 0-16,0 0-1 16,0 0 3-16,0 0-3 15,0 0 2-15,0 0-1 16,0 0 1-16,0 0 1 15,0 0-2-15,0 0 0 16,0 0 0-16,0 0 1 16,0 0 0-16,0 0 0 0,0 0 1 15,0 0-2-15,0 0 0 16,0 0 2-16,0 0-1 16,0 0-2-16,0 0 1 15,0 0 0-15,0 0 0 16,0 0 3-16,0 0 0 15,0 0-3-15,0 0-21 16,0 0-4-16,0 0-22 16,0 0-27-16,0 0-57 15,0 0-127-15,0-15-217 16</inkml:trace>
  <inkml:trace contextRef="#ctx0" brushRef="#br0" timeOffset="20801">6210 2268 105 0,'0'0'130'15,"0"0"-29"-15,0 0-54 16,0 0 25-16,0 0-3 15,0 0-14-15,-32-9 8 16,27 7 4-16,2 2-27 16,-2-2-5-16,4 0 0 15,-4 2-3-15,2 0-11 16,2 0-1-16,1 0 3 16,0 0-9-16,0 0-11 15,0 0 4-15,0 13-4 16,0 18 0-16,4 14 2 0,12 2 1 15,2-1 10-15,2-6-4 16,-2-7-10-16,5-3 4 16,0-5-6-16,5-2 0 15,0-8-1-15,1-2 1 16,0-7-12-16,6-6 6 16,2 0-7-16,3 0 1 15,0-5 9-15,1-9 3 16,-1-1 1-16,2 0-1 15,1 1-1-15,-5 0-4 16,5 0 5-16,-6 1-5 16,0 2-8-16,-2-3-1 15,-3 0 11-15,2 0-2 16,-7-1 1-16,-4 0-2 0,-4 2-8 16,-5-3 12-16,-1 0-2 15,0-6 8-15,-3 3 2 16,0-3 4-16,-3 0-8 15,1-1 1-15,-6-2-2 16,1 0-2-16,-3 2 2 16,1-4-4-16,-1 0 0 15,0-5 3-15,0-2 1 16,0 1 7-16,0 0-12 16,0 1 7-16,0 4-3 15,-6 0 2-15,-6 0-1 16,3 3 1-16,-1 0-2 15,1 1 4-15,0 3-10 0,0-1 8 16,0 1-2-16,-2 5 5 16,2-3-2-16,2 4 0 15,-2 0 1-15,-3-2 0 16,3 1-2-16,0 2-1 16,-2-2 2-16,-1 2 1 15,-2-3 9-15,0 0-11 16,0 1 1-16,0-2 0 15,-3 2 0-15,1-1-3 16,-3-2 0-16,1 5-3 16,1 1 2-16,-2 2 1 15,4 3 15-15,-6-3 1 0,2 3-6 16,-2-1-5-16,1 1 0 16,-2 0-1-16,-1 2-4 15,-3 1-5-15,3-1 5 16,-4 4 7-16,0 2-5 15,0 0-1-15,-1 0 4 16,-1 0-3-16,-3 0-1 16,0 0-2-16,1 0 1 15,0 8 0-15,7 0 5 16,-4 3-5-16,2 5 0 16,-2-2 2-16,-1 7-2 15,2 6 0-15,-1 4-5 16,-3 7 5-16,4 4 0 15,-1 4 2-15,0-2-2 0,2-1 0 16,3-2 0-16,5-6 0 16,4 2 6-16,0-5-6 15,8 4 2-15,6 4 10 16,0-4-3-16,0-1-6 16,0 1 8-16,20-3-9 15,3 3 4-15,5-1 3 16,2-1-4-16,-2-2-1 15,3-1-4-15,-4-5 4 16,1 2-4-16,0-6 0 16,-5-3-1-16,-3-5-7 0,-2-2-14 15,2-3-60-15,1-3-8 16,1-6-92-16,-8 0-105 16</inkml:trace>
  <inkml:trace contextRef="#ctx0" brushRef="#br0" timeOffset="20982">6544 2521 605 0,'0'0'179'0,"0"0"-163"16,0 0 10-16,0 0 9 15,0 0-27-15,0 0-8 0,72 90-11 16,-55-84-129-1,-7-6-80-15,-10 0-278 0</inkml:trace>
  <inkml:trace contextRef="#ctx0" brushRef="#br0" timeOffset="26444">6782 1909 6 0,'0'0'58'16,"0"0"16"-16,0 0-23 15,0-4-40-15,0 2-11 16,0 0-22-16,0-3 8 16,0-1 14-16,0 2 11 15,-1-2 11-15,-4 4 4 16,2 1 7-16,1 1-13 15,-1 0 8-15,3 0 2 16,0 0-1-16,0 0-7 16,0 0-4-16,0 0 9 15,0 0 1-15,0 3 12 0,0 13 10 16,0 10 0-16,0 0-21 16,0 3-6-16,0-3-10 15,3-2-3-15,-1-4-10 16,3-1 6-16,-2-2-4 15,-2-6-1-15,2-3-2 16,-3-4-3-16,0-1 0 16,0-1 4-16,0-2-1 15,0 0 1-15,0 0 0 16,0 0-6-16,0 0-10 16,0 1-17-16,0 8-59 15,0-5-51-15</inkml:trace>
  <inkml:trace contextRef="#ctx0" brushRef="#br0" timeOffset="27002">6580 2191 11 0,'0'0'3'0,"0"0"18"0,0 0 67 16,0 0-30-16,0 0-22 15,0 0 30-15,0-19 4 16,0 19-17-16,0 0-18 15,0 0-11-15,0 0-14 16,0 0-10-16,0 0-4 16,0 0-1-16,0 0 5 15,0 0 0-15,0 0 0 16,0 0 1-16,0 0-1 16,7 0 12-16,4 0 6 0,7 0 10 15,9 0-7-15,8 0-20 16,5 0 5-16,1 0 2 15,4 0-4-15,-4-8-3 16,4 2 4-16,-4 1-4 16,-3-3 5-16,-5 7-2 15,-9-1 0-15,-4 2 5 16,-9 0 6-16,-7 0-2 16,-4 0-1-16,0 0 5 15,0 0 24-15,0 0-14 16,0 0-6-16,0 0 3 15,0 0-24-15,0 0-4 16,-4 0-122-16,-11 0-198 16</inkml:trace>
  <inkml:trace contextRef="#ctx0" brushRef="#br0" timeOffset="29346">6159 2340 404 0,'0'0'110'15,"0"0"-106"-15,0 0 10 16,0 0 44-16,0 0-13 16,0 0 23-16,0 0-6 15,326 0-42-15,-256 0 4 16,-5-3-20-16,-6 1 10 16,-5 2-8-16,-6 0-1 15,-5 0 2-15,-3 0-7 16,-2 0 6-16,-4 0-6 15,-5 0 10-15,-9 0-9 0,-3 0-1 16,-8 0 1 0,-5 0-1-16,-2 0-2 0,-2 0 0 15,0 0 4-15,0 0-2 16,0 0 1-16,0 0-1 16,-5 0-19-16,-24 0-131 15,-18 0-136-15</inkml:trace>
  <inkml:trace contextRef="#ctx0" brushRef="#br0" timeOffset="29629">6337 2410 421 0,'0'0'44'0,"0"0"-42"16,0 0 23-16,0 0 37 15,0 0 15-15,0 0-17 16,333 6-10-16,-261-12-22 16,-4 0-2-16,-10-5-12 15,-6 6-12-15,-10-3 5 16,-15 2 5-16,-10 6-12 16,-11-2 3-16,-6 2-1 15,0 0-1-15,0 0 8 16,0 0 1-16,0 0 7 15,-13 0-17-15,-17 0-26 16,-5 7-106-16,-8-1-128 0</inkml:trace>
  <inkml:trace contextRef="#ctx0" brushRef="#br0" timeOffset="29827">6592 2393 511 0,'0'0'70'15,"0"0"-68"-15,0 0 0 16,0 0-1-16,0 0 0 16,0 0 1-16,90-23-2 0,-76 14-96 15,-11 4-74 1</inkml:trace>
  <inkml:trace contextRef="#ctx0" brushRef="#br0" timeOffset="30002">6592 2393 539 0,'137'-13'0'0,"-137"13"-54"16,0 0-107-16,0 0-121 16</inkml:trace>
  <inkml:trace contextRef="#ctx0" brushRef="#br0" timeOffset="30157">6871 2360 575 0,'0'0'33'0,"0"0"-33"15,0 0-150-15,0 0-3 16</inkml:trace>
  <inkml:trace contextRef="#ctx0" brushRef="#br0" timeOffset="60531">19 1134 101 0,'0'0'299'0,"0"0"-223"16,0 0-32-16,0 0-2 15,0 0-2-15,0 0 7 16,0 0-9-16,-19-22-4 16,19 22-16-16,0 0-3 15,0 0-15-15,0 2 1 16,10 15-1-16,9 3 5 16,11-1-5-16,-1 0 1 15,11-3 0-15,4-6 2 16,10-1-3-16,6-4 0 15,3-5 5-15,7 0 3 16,-1 0-6-16,3-2 6 0,-1-7-8 16,-2-1 11-16,-3 1-10 15,-2 3-1-15,-2 4 0 16,-4 2 3-16,0 0-3 16,-2 0 0-16,-6 0 4 15,4 0-4-15,-5 0 0 16,2 0 0-16,2-2 1 15,4-4-1-15,2 0 0 16,-1 6 7-16,-6 0-7 16,0 0 2-16,-3 0-6 15,-7 0 8-15,2 0-8 16,-2 3 3-16,-3 4 1 0,3-3 0 16,1-2-1-1,-2 0 1-15,4-2 0 0,1 0-1 16,4 0 1-1,7 0-1-15,-2-4 2 0,2 0 2 16,-2 0 0-16,-4 1-6 16,1 0 6-16,2 0 0 15,1 1-3-15,-1 0 1 16,1 0 0-16,-3-1-2 16,-1 3 2-16,0 0 1 15,2 0-2-15,4 0-2 16,-2 0 1-16,2 0 2 15,-2 0 1-15,4 0-2 16,0 0 0-16,12 0 0 16,1 0 1-16,5 0 2 0,-2 0-3 15,-1 0 0-15,-7 0-4 16,-1 0 4-16,-6 0 0 16,3-1 5-16,-3-5-12 15,-2 3 7-15,-1 1 0 16,-3 0 0-16,-7 2 2 15,1 0-1-15,-4 0-1 16,-5 0 0-16,-1 0 0 16,-1 0 1-16,-2 0-2 15,-1 0 1-15,-4 0 0 16,1 0 0-16,-8 0 2 16,-4 0-1-16,-3 0-1 0,-6 0-1 15,0 0-1-15,1 0 2 16,-5 0 0-16,8 0 0 15,0 0 0-15,4 0 3 16,7 0-3-16,-1 0 1 16,4 0-2-16,1 2 0 15,0-2 1-15,2 2-1 16,0-2 1-16,1 3 0 16,-6-3 8-16,-1 0-8 15,-1 5-1-15,-1-5-1 16,0 0 2-16,0 0 0 15,-1 0 2-15,-7 0-2 16,2 0-2-16,-5 0 2 16,2 0 0-16,-3 0 4 15,3 0-4-15,-5 0 0 0,3 0 5 16,-3 0-3-16,0 0-1 16,-4 0 2-16,0 0-2 15,-5 0-1-15,0 0-1 16,0 0 1-16,0 0 0 15,0 0-9-15,0 0-12 16,-2 0-8-16,-12 11-6 16,-3 2-49-16,1-5-9 15,2-7-26-15,-5-1-169 16</inkml:trace>
  <inkml:trace contextRef="#ctx0" brushRef="#br0" timeOffset="60870">4872 996 304 0,'0'0'11'0,"0"0"-6"16,0 0 26-16,0 0 7 16,0 0-14-16,0 0 5 15,193 99 4-15,-161-77 6 16,1 0 2-16,-6-3-20 15,2 0-2-15,-1-5-12 16,0 0 4-16,-2-4-4 16,-2-2 3-16,-7-4-5 0,-3 0-3 15,-5-2 3-15,-6-2-2 16,-3 1 0-16,0-1 2 16,0 0-1-16,0 5 4 15,-14 2-6-15,-19 3 22 16,-7 5-24-16,-3 1-15 15,0-2-16-15,11 1-76 16,4-12-29-16</inkml:trace>
  <inkml:trace contextRef="#ctx0" brushRef="#br0" timeOffset="61013">5358 1151 416 0,'0'0'64'16,"0"0"-64"-16,0 0-26 16,0 0-91-16</inkml:trace>
  <inkml:trace contextRef="#ctx0" brushRef="#br0" timeOffset="161904">5291 938 49 0,'0'0'309'0,"0"0"-218"16,0 0-31-16,0 0 30 16,0 0-5-16,0 0-23 15,-9-4-23-15,9 4-24 16,0 0-3-16,0 0-1 16,0 0-8-16,0 0 1 15,13 18 4-15,13 6 2 16,2-2 7-16,4 1-4 15,4 1-12-15,2-3 6 0,6 2-5 16,-1-5 2 0,0 1 3-16,0-1-7 0,-6-4 2 15,-2 0 4-15,-7-2-5 16,-5-1-1-16,-4-3 0 16,-7 1 1-16,-6-6 2 15,-1 0-3-15,-2-1 4 16,-3-2 4-16,0 0-7 15,0 0 2-15,0 0-2 16,0 0 12-16,0 3-13 16,0-3 17-16,0 1-14 15,0 2 4-15,0 1 1 16,-3 7-3-16,-16 3-1 16,-5 8 5-16,-12 6 3 15,-1 1-2-15,-7 5-7 0,-4 0 5 16,2-6-7-16,5 2 0 15,10-12 8-15,10-5-5 16,7-7-4-16,8-3 11 16,3-3 13-16,1 0-6 15,2 0-5-15,0 0-11 16,0 0 9-16,0 0-1 16,0 0 4-16,0 0-9 15,0 0 4-15,0 0-6 16,0 0 3-16,0 0-2 0,0 0-6 15,0 0 2 1,0 0 0-16,0 0-2 0,0 0-1 16,0 0-45-16,0 0-125 15,9 0-210-15</inkml:trace>
  <inkml:trace contextRef="#ctx0" brushRef="#br0" timeOffset="166663">5644 1199 49 0,'0'0'205'0,"0"0"-151"16,0 0 126-16,0 0-33 15,0 0-67-15,0 0-3 16,0 28-41-16,0-28-8 15,0 0-3-15,0 0-11 16,0 0-7-16,0 0-7 16,0 0-24-16,0-4-41 15,0-36-102-15,3-28-422 16</inkml:trace>
  <inkml:trace contextRef="#ctx0" brushRef="#br0" timeOffset="167962">5664 901 181 0,'0'0'172'16,"0"0"-130"-16,0 0 16 0,0 0 72 15,0 0-27-15,0 0-9 16,0 16-47-16,0-16-16 15,0 2 32-15,0-2-5 16,0 0-14-16,0 0-19 16,0 0-5-16,0 0 22 15,0 0-15-15,0 0-19 16,0 0-1-16,0 0-1 16,0 0-3-16,0 0 2 15,0 0-5-15,0 0 1 16,0 0 2-16,0 0-3 15,0 0 0-15,0 0-1 16,0 0 1-16,0 0 0 0,0 0-1 16,0 0 0-1,0 0-3-15,0 0-2 0,0 0-2 16,0 0-6-16,0 0-10 16,0 0-22-16,0-4-60 15,0-21-59-15,0-15-213 16</inkml:trace>
  <inkml:trace contextRef="#ctx0" brushRef="#br0" timeOffset="169277">6044 175 210 0,'0'0'101'16,"0"0"-57"-16,0 0 44 15,0 0 20-15,0 0-37 16,0 0-19-16,-4-2 5 15,4 2-21-15,0-3-6 16,0 3-24-16,4 0-6 16,15 0 4-16,10 0 5 15,-2 0-9-15,6 0 0 0,-1 0 9 16,-2 0-9 0,-2-1 2-16,-5-1 6 0,-3-2-8 15,-9-1 6-15,-4 3-6 16,-5 2 1-16,-2 0-2 15,0 0 1-15,0 0-2 16,0 0-11-16,0 0-8 16,0 0-53-16,-2 0-55 15,-16 2-209-15</inkml:trace>
  <inkml:trace contextRef="#ctx0" brushRef="#br0" timeOffset="169685">6124 326 471 0,'0'0'41'0,"0"0"-38"0,0 0 55 16,0 0-14-16,0 0 11 16,0 0-26-16,112 0 18 15,-87 0 13-15,1 0-43 16,-8 0-1-16,-1 0-1 15,-6 0-12-15,-4 0 2 16,3 0 4-16,-6 0-2 16,4 0-1-16,-7 2 4 15,4-2-4-15,-2 0 3 16,-3 0-1-16,2 0 9 0,-2 2 3 16,0-2-9-16,0 0 3 15,0 0-2-15,0 0 0 16,0 0 0-16,0 0-4 15,0 0-1-15,0 0-5 16,0 0 7-16,0 0-1 16,0 0-2-16,0 2 2 15,0-2-8-15,0 0 1 16,0 1-2-16,0-1-31 16,0 0-45-16,0 0-192 15</inkml:trace>
  <inkml:trace contextRef="#ctx0" brushRef="#br0" timeOffset="169892">6799 0 905 0,'0'0'42'16,"0"0"-32"-16,0 0 53 15,0 0-32-15,0 0-31 16,0 0-38-16,9 0-77 16,-9 0-85-16,0 0-100 15</inkml:trace>
  <inkml:trace contextRef="#ctx0" brushRef="#br0" timeOffset="170197">6799 0 596 0,'-23'76'54'0,"23"-76"-45"16,0 0 52-16,0 0 38 15,0 0-67-15,0 0-24 16,0 0-8-16,0 0-18 16,0 3-91-16,0-3-56 15,-3 0-305-15</inkml:trace>
  <inkml:trace contextRef="#ctx0" brushRef="#br0" timeOffset="170665">6274 188 554 0,'0'0'106'0,"0"0"-96"16,0 0-10-16,0 0-8 15,0 0-73-15,0 0-45 0,26 8-288 16</inkml:trace>
  <inkml:trace contextRef="#ctx0" brushRef="#br0" timeOffset="171041">6093 211 106 0,'0'0'0'16,"0"0"-5"-16,0 0-5 15,0 0-2-15,0 0-18 16,0 0-19-16</inkml:trace>
  <inkml:trace contextRef="#ctx0" brushRef="#br0" timeOffset="171337">6093 211 336 0,'-30'-85'80'16,"30"85"-69"-16,0 0 11 15,0 0 71-15,0 0-14 16,0 0-6-16,93 5-45 15,-62-5-4-15,0 0 45 0,-2 0-40 16,-3 0-20 0,-5 0-7-16,-5 0-1 0,-9 0 5 15,-5 0-6-15,-2 0 5 16,0 0-4-16,0 0 8 16,0 0-6-16,0 0-3 15,0 0-67-15,-5 8-101 16,-13 5-189-16</inkml:trace>
  <inkml:trace contextRef="#ctx0" brushRef="#br0" timeOffset="171780">6115 281 414 0,'0'0'125'0,"0"0"-115"15,0 0-7-15,0 0 32 16,0 0-13-16,0 0-21 16,0 7-1-16,4-7 5 15,-2 2-5-15,-2-2 0 16,0 0-7-16,0 0 4 16,0 0-7-16,0 0 10 15,0 0 0-15,0 0 0 16,-2 0 1-16,2 0 13 15,-3 0 9-15,3 0 15 16,0 0 23-16,0 0 10 0,0 0-36 16,14 0-12-16,11 0 21 15,4 0 10-15,6 0-40 16,2 0 28-16,1 0-16 16,-9 0-21-16,1 0-1 15,-12 0-4-15,-4 0 0 16,-5 0 5-16,-4 0-5 15,-5 0-1-15,0 0 1 16,0 0-4-16,0 0-14 16,0 0-20-16,0 0-31 15,0 0-23-15,-8 0-132 16</inkml:trace>
  <inkml:trace contextRef="#ctx0" brushRef="#br0" timeOffset="171966">6422 305 670 0,'0'0'30'0,"0"0"-24"16,0 0 34-16,0 0 29 15,0 0-69-15,0 0-105 16,9 0-79-16,-9 0-133 15</inkml:trace>
  <inkml:trace contextRef="#ctx0" brushRef="#br0" timeOffset="172161">6422 305 333 0,'49'94'113'0,"-49"-94"-98"16,0 0 3-16,0 0 47 15,0 0-57-15,0 0-8 0,0 0-120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7:46.8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1871 0 200 0,'0'0'129'0,"0"0"-122"0,0 0-3 16,0 0 33-16,0 0 74 16,0 0-45-16,0 141 3 15,0-107-42-15,0-2-8 16,5-1 11-16,-1-5-3 15,4 2 3-15,-3-3-6 16,-4 0-9-16,4-2 7 16,-2 0-2-16,-2 1-11 15,-1-5-8-15,0-4 3 16,3-2 4-16,-3-5-6 16,0-3 1-16,0-3-2 15,0 0 1-15,0-2 0 16,0 0-2-16,0 0 4 15,0 0 5-15,0 0-6 16,0 0 1-16,0 0-4 0,0 0-132 16,-4-9-93-16,-13-1-293 15</inkml:trace>
  <inkml:trace contextRef="#ctx0" brushRef="#br0" timeOffset="-1802">1 568 310 0,'0'0'86'16,"0"0"-74"-16,0 0 66 15,0 0 5-15,0 0-26 16,0 0-33-16,0 0 6 15,0 0 8-15,0 0-5 16,0 0-9-16,0 0 2 16,0-8 3-16,0-4-20 15,0-6-2-15,0-2-5 16,0-6-2-16,13-1-2 0,7-4 2 16,6 1 1-16,0 0-1 15,1 2 0-15,-4 4-1 16,-4 5 1-16,-2 3 2 15,-8 5-2-15,0 6 0 16,-3 0-1-16,2 1 1 16,1 4-1-16,0 0-4 15,5 0-1-15,3 0-8 16,1 19 1-16,5 10 12 16,0 7 1-16,0 6 4 15,-1 4 2-15,1 6-5 16,0 3 2-16,1-1 0 15,-4 1-1-15,-1-9-2 0,-5-4 6 16,1-7-6-16,-6-6 0 16,-3-8 3-16,-1-4-3 15,0-6 2-15,-2-7-2 16,-3 0 1-16,0-4 0 16,1 0 1-16,2 0-2 15,-1 0-11-15,2-4-70 16,1-21-89-16,3-10-129 15</inkml:trace>
  <inkml:trace contextRef="#ctx0" brushRef="#br0" timeOffset="-1500">572 295 231 0,'0'0'77'15,"0"0"-56"-15,0 0 20 16,0 0 18-16,0 0-20 16,0 0-7-16,-133 202-8 15,107-162-6-15,1 1 19 16,-3-1-11-16,2-4-10 16,3-4-6-16,2-3 1 15,4-3-9-15,6-2 2 16,-1-5-3-16,7-3 2 15,4-3-6-15,1-2-2 16,0-1-23-16,0-1-57 0,4-5-9 16,10-4-130-1</inkml:trace>
  <inkml:trace contextRef="#ctx0" brushRef="#br0" timeOffset="-1096">1046 555 175 0,'0'0'38'15,"0"0"-34"-15,0 0 12 16,0 0 32-16,0 0-16 16,0 0-2-16,0 76 3 15,0-60 13-15,0-2 11 16,0 2-19-16,0 1 6 16,0-2-10-16,0-1-9 15,0 3-11-15,0-2-3 16,0-1-3-16,0 1-1 15,0-6-5-15,0-2 1 0,0-2-3 16,0-1 2-16,0-4-2 16,0 0 3-16,0 0-2 15,0 3-1-15,0-2-14 16,0-1-118-16,-9 0-150 16</inkml:trace>
  <inkml:trace contextRef="#ctx0" brushRef="#br0" timeOffset="-703">816 851 356 0,'0'0'73'0,"0"0"-63"16,0 0-10-16,0 0 69 0,0 0 56 15,0 0-62-15,167 7 13 16,-121-7-21-16,-3 0-34 15,-9 0-11-15,-5 0-4 16,-6 0 0-16,-9 0 10 16,-2 0-3-16,-6 0-3 15,2 0-2-15,-2 0 6 16,2 0 12-16,-3 0-5 16,1 0 1-16,-2 0-13 15,-1 0 0-15,2 0-8 16,-4 0 1-16,-1 0 0 0,0 0 0 15,0 0-1 1,0 0 5-16,0 0-1 0,0 0 0 16,0 0 4-16,0 0-5 15,0 0-4-15,0 0 2 16,0 0-4-16,0 0-53 16,0-1-87-16,0-17-52 15,0-8-414-15</inkml:trace>
  <inkml:trace contextRef="#ctx0" brushRef="#br0" timeOffset="1520">1505 563 187 0,'0'0'106'0,"0"0"-103"16,0 0 57-16,0 0 42 15,0 0 20-15,0 0-45 16,137 11-25-16,-95-11 23 15,3 0-3-15,-4 0-38 16,4 0-5-16,-4 0-10 16,-1 0-6-16,0 0 7 15,2 0 3-15,-6 0-11 16,1-2-3-16,-3 1 10 16,-11-3-17-16,-3 0 14 15,-5 1-10-15,-4 3 0 16,-2-2 0-16,-4 2-2 15,-1 0 1-15,-1 0-2 0,-1 0-3 16,1 0 8 0,-3-3-4-16,2 3-1 0,-2 0-2 15,3 0 0-15,-3 0 0 16,0 0 1-16,1 0-2 16,2 0 1-16,-1 0-1 15,1 0 1-15,-2 0 0 16,2 0 2-16,-1 0-3 15,1 0 0-15,0 0 0 16,-1 0 1-16,-2 0-1 16,3 0 0-16,-3 0 1 15,1 0 0-15,-1 0 1 16,0 0 1-16,0 0 2 0,0 0 2 16,3 0-4-16,-3 0 0 15,0 0 1-15,0 0 1 16,0 0-4-16,0 0 2 15,0 0-3-15,0 0 2 16,0 0 0-16,0 0 0 16,2 0-2-16,-2 0 4 15,0 0-3-15,0 0-1 16,0 0 0-16,0 0 2 16,0 0-2-16,0 0 2 15,0 0 0-15,0 0-2 16,0 0-2-16,0 0 2 15,0 0 0-15,0 0 0 16,0 0 2-16,0 0 2 0,0 0-4 16,0 0 1-16,0 0 0 15,0 0 0-15,0 0 0 16,0 0 0-16,0 0-1 16,3 0 0-16,-3 0 0 15,0 0-2-15,0 0 3 16,0 0-1-16,0 0 1 15,0 0 1-15,0 0-2 16,0 0 0-16,0 0 1 16,0 0-1-16,0 0 0 15,0 0-2-15,0 0 0 16,0 0 2-16,0 0 1 0,0 0-1 16,0 0 0-16,0 0 0 15,0 0 1-15,0 0-1 16,0 0 0-16,0 0 1 15,0 0-1-15,0 0 0 16,0 0 1-16,0 0 0 16,0 0 3-16,0 0-4 15,0 0 0-15,0 0 0 16,0 0 0-16,0 0 1 16,0 0-1-16,0 0 0 15,0 0 0-15,0 0 2 16,0 0-2-16,0 0 2 15,0 0-4-15,0 0 2 16,0 0 0-16,0 0 0 16,0 0 1-16,0 0-1 0,0 0-2 15,2 0 2-15,-2 0 2 16,0 0 1-16,0 0-3 16,0 0 0-16,0 0 1 15,0 0 0-15,0 0-1 16,0 0 0-16,0 0 0 15,0 0 3-15,0 0-3 16,0 0 0-16,0 0 0 16,0 0-1-16,0 0 2 15,0 0-2-15,0 0 2 16,0 0 1-16,0 0-2 16,0 0 0-16,0 0 0 0,0 0 0 15,0 0 0-15,0 0 0 16,0 0 0-16,0 0 1 15,0 0-1-15,0 0 1 16,0 0-1-16,0 0 0 16,0 0-2-16,0 0 0 15,0 0 2-15,0 0 0 16,0 0 4-16,0 0-4 16,0 0 0-16,0 0 2 15,0 0-2-15,0 0-1 16,0 0 1-16,0 0-1 15,0 0 0-15,0 0 1 16,0 0 0-16,0 0-6 0,0 0 0 16,0 0-18-16,0 0-18 15,0-2-46-15,0-8-59 16,0-9-244-16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7:50.9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19 650 0,'0'0'26'16,"0"0"90"-16,0 0 16 0,0 0-100 16,0 0-32-16,0 0-6 15,13 1-260-15,-13-21-324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7:50.5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0 174 0,'0'0'83'0,"0"0"-3"15,0 0-8-15,0 0-19 16,0 0 4-16,0 0-10 16,0 0 13-16,-5-2-16 15,5 1-14-15,0 1-8 16,0 0-11-16,0 0-1 15,0 0-8-15,14 0 18 0,7 9 4 16,4 1 2 0,9-2 7-16,-1-2-13 0,6-6-7 15,-6 0-7-15,3 0-5 16,-4 0 1-16,-3 0-2 16,-11 0 1-16,-2 0-1 15,-7 0 1-15,-3 10-1 16,-4-1 0-16,-2 10-3 15,0 12 3-15,-13 8 10 16,-14 11-6-16,-5 5 0 16,-5 2-2-16,1-3 0 15,0-1 1-15,0-5-2 16,9-7-1-16,4-7 0 16,7-9 1-16,7-6 1 0,3-8-2 15,6-5 0-15,0-2-1 16,0-2 1-16,0-1 0 15,0 2 0-15,0 0-5 16,0-1 5-16,2 4 2 16,17-2 12-16,5-3 13 15,3-1-3-15,4 0 8 16,-4 0-19-16,-2 0-6 16,0 0 3-16,-7-3-9 15,-4-3 2-15,-5 4 2 16,-8 0-5-16,3 2 0 15,-1 0-29-15,-3 0-8 16,0 0-25-16,0 0-22 16,0 0-23-16,0-7-2 15,-17-5-237-15</inkml:trace>
  <inkml:trace contextRef="#ctx0" brushRef="#br0" timeOffset="244">0 281 306 0,'0'0'154'0,"0"0"-76"16,0 0-6-16,0 0-52 0,0 0 35 15,0 0 36 1,89 20 6-16,-53-9-60 0,-4-1-10 16,-1-1 6-16,-4-1-12 15,-5-2-12-15,-4 1-3 16,-4-3-1-16,-3 0-4 15,2 0-2-15,7 1-21 16,0-3-86-16,2-2-186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6:40.8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3804 34 20 0,'0'-4'37'0,"0"-2"-18"15,0 2 21-15,0 3-40 0,0-1 0 16,0-3-29-16,0 2 20 15,0-6 7-15</inkml:trace>
  <inkml:trace contextRef="#ctx0" brushRef="#br0" timeOffset="17258">22 285 63 0,'-8'-3'71'0,"7"0"27"16,-4 0-36-16,2-1-6 16,1 2 7-16,2-2-10 15,0 2-22-15,0 1 27 16,0 1-13-16,-3 0-17 0,3 0-13 15,0 0-9-15,0 0-3 16,0 0-2-16,0 0-1 16,0 0-2-16,0 0-6 15,17 0 7-15,8 6 1 16,4-1 4-16,0 4 0 16,5-5-3-16,0 0 3 15,4 0-1-15,0-1-3 16,5 0 0-16,-1-3 4 15,-1 3-1-15,2 1-3 16,0 0 0-16,2-2 5 16,-1 4 1-16,-2-3-6 15,0 1 1-15,-5 0-1 16,5 4 0-16,1-5 0 0,-6 0 0 16,-1 2 4-16,-3-2-4 15,-3 2-2-15,-2 0 1 16,3-1 1-16,1 0 0 15,3-3 0-15,0-1 6 16,5 0-12-16,-1 0 6 16,4 0-1-16,0 0-7 15,0-1 6-15,-2-6 2 16,0 1 10-16,2 0-8 16,-1-1 0-16,-2 4 2 15,1-5-1-15,-1 7-3 16,0-3 0-16,-3 2 3 15,-2-2 1-15,-1 1-3 0,-5-2 2 16,0 4 7 0,0-1-8-16,-6 0 4 0,-3 2-1 15,-3 0-5-15,1-2 0 16,-1 2 2-16,-1-2-2 16,-1 2 1-16,-4-2-1 15,-4 2 3-15,0-3-5 16,-4 3 2-16,-3-3-37 15,0-8-44-15,-3-12-20 16</inkml:trace>
  <inkml:trace contextRef="#ctx0" brushRef="#br0" timeOffset="30949">197 272 173 0,'0'0'106'16,"0"0"-26"-16,0 0-17 16,0 0 15-16,0 0-23 15,0 0-9-15,-11-8-35 16,11 8-3-16,0 0-5 16,15 0-2-16,10 0 9 15,6 0-2-15,5 5-6 16,7 2 4-16,8 0-3 15,9-5 0-15,6-2 10 16,8 0 4-16,2 0-10 16,12 0-1-16,2-9 3 0,2-1-7 15,0-1 5-15,-4 1-7 16,-7 0 0-16,-4-3 0 16,-2 1 1-16,-6 0 4 15,-3 2-2-15,-2 5-3 16,-5-3-3-16,-1 3 1 15,-4-1 2-15,-2-2 0 16,-1 3 3-16,-2-1 1 16,-3 3-4-16,-2-2-2 15,1 5 0-15,-5 0 2 16,-4 0 0-16,-3 0 0 16,-3 0 4-16,-5 0-4 15,-1 0-2-15,-4 6 2 0,-1-2 2 16,2 0-1-16,-2-2 3 15,-1 1-4-15,4 0-4 16,-4 0 4-16,5-1 7 16,-1-2-7-16,-4 2 2 15,0-2 4-15,-5 0-2 16,-7 0-4-16,-2 2 8 16,-1-2-4-16,-1 2 0 15,-2-2-3-15,0 0 9 16,0 0 4-16,0 0 8 15,0 0 6-15,0 0-19 16,0 0 5-16,0 0-11 0,0 0 5 16,0 0 4-1,0 0 0-15,0 0-12 0,0 0 0 16,0 0-11-16,0 0-31 16,-20-19-231-16</inkml:trace>
  <inkml:trace contextRef="#ctx0" brushRef="#br0" timeOffset="31779">468 77 82 0,'0'0'35'16,"0"0"80"-16,0 0-58 15,0 0-36-15,0 0-4 0,0 0 14 16,396 51 0-16,-293-49 6 16,3-2-15-16,-3 0 2 15,0 0-7-15,-4 0-12 16,-1 0 3-16,-2 0-8 15,-6 0 4-15,-9 0-2 16,-4 0 1-16,-6 0-2 16,-8 0 0-16,-10 0 0 15,-7 0 0-15,-6 0 1 16,-3 0-1-16,-6 0-1 16,-4 0 2-16,-1 0 3 15,-6 0 7-15,0 0-5 0,-1 0 2 16,-5 0-1-16,1 0-2 15,0 0 10-15,-1 0-3 16,-3 0-11-16,3 0 12 16,-2 0-6-16,-3 0-5 15,0 0 8-15,-1 0-2 16,-3 0-8-16,-4 0 7 16,2 0-8-16,-3 0 1 15,0 0-1-15,0 0 0 16,2 0 9-16,-2 0-6 15,0 0 6-15,0 0-4 16,0 0-4-16,3 0 1 0,-2 0 0 16,-1 0-1-1,3 0 1-15,-3 0-2 0,0 0 0 16,2 0 1-16,-2 0 4 16,0 0-5-16,0 0 0 15,0 0 0-15,0 0-24 16,0 0-67-16,0 0-53 15,-18 0-272-15</inkml:trace>
  <inkml:trace contextRef="#ctx0" brushRef="#br0" timeOffset="31903">2254 254 351 0,'0'0'0'0,"0"0"-91"16,0 0-46-16</inkml:trace>
  <inkml:trace contextRef="#ctx0" brushRef="#br0" timeOffset="32066">2254 254 362 0,'-66'35'27'16,"66"-35"-27"-16,0 0-57 0,0 0-169 16</inkml:trace>
  <inkml:trace contextRef="#ctx0" brushRef="#br0" timeOffset="71587">2133 828 37 0,'0'0'32'15,"0"0"33"-15,0 0 2 0,0 0 39 16,0 0-65-16,0 0-4 16,-216-19 8-16,199 19-36 15,3 0-6-15,5 0 15 16,0 0-3-16,1 0 29 0,2 0 20 15,3 0-25 1,1 0 2-16,2 0 2 0,0 0-12 16,0 0-9-16,0-3-22 15,6 3-21-15,21 0 21 16,12 0 15-16,9 0 0 16,13 3-6-16,8 6-2 15,14-4 0-15,8-3 1 16,10-2 3-16,6 0-11 15,10 0 6-15,9-12 2 16,0-8-7-16,0-3 0 16,-13-1-1-16,-10 5 0 15,-13 3 1-15,-5 3-1 16,-9 1-1-16,-11 5 1 0,-4 3 4 16,-5 1-4-1,-7-3-2-15,0 6 2 0,-8-2 0 16,1 2 0-16,-4 0 0 15,-6 0 0-15,0 0 5 16,-6 0-1-16,-2 0-2 16,-1 0 3-16,-5 0 1 15,3 0 0-15,-2 0 3 16,-1-2 2-16,1 0-4 16,1 0 1-16,-2-2 3 15,0 3-6-15,-4-4 0 16,0 2 0-16,-5 1 0 15,0 0 0-15,-4 0 0 16,0 2-1-16,-5 0 0 16,0 0-2-16,0 0 2 0,0 0 2 15,0 0-1-15,0 0 0 16,-10 0-5-16,-8 0-53 16,-5 0-79-16,-5 0-23 15,-1 0-213-15</inkml:trace>
  <inkml:trace contextRef="#ctx0" brushRef="#br0" timeOffset="71956">3862 426 398 0,'0'0'58'16,"0"0"-56"-16,0 0 22 15,0 0 27-15,0 0 29 16,0 0-23-16,117 75-18 16,-80-67-8-16,0 0-8 15,-2-1-4-15,-4-1-7 16,-7 0-6-16,-7 1-4 16,-3-1-2-16,-5 3-2 15,-1 1 2-15,-7 0-3 16,-1 9 3-16,0 6 4 15,-4 7 7-15,-19 6-3 16,-5 3 4-16,-4 0-10 16,1-2 0-16,4-7 3 15,2-2-4-15,7-6 0 0,4-10-1 16,5-1-2-16,4-2-62 16,-1-5-39-16,-2-6-128 15</inkml:trace>
  <inkml:trace contextRef="#ctx0" brushRef="#br0" timeOffset="72705">2093 612 26 0,'0'0'125'15,"0"0"28"-15,0 0-34 0,0 0 6 16,0 0-43-16,0 0-39 16,0-10 2-16,-3 10 22 15,-15 0-40-15,-5 3-18 16,-8 14-2-16,-3 6-5 15,-6 4 0-15,1-1 0 16,-3-1 2-16,7-2-1 16,4-4 0-16,13-7 0 15,7-5 0-15,5-2-1 16,4-5-2-16,2 0-9 16,0 1-6-16,0 3 3 15,5 5 12-15,12-1 2 16,3 2 1-16,1 0 0 15,2 1 14-15,5 0-8 0,-2 0 6 16,0 0-8-16,-1 2-3 16,-1-2-2-16,-4 2-1 15,2-1 0-15,-3 1 2 16,6-5-3-16,0 0-13 16,1-5-134-16,-5-3-42 15</inkml:trace>
  <inkml:trace contextRef="#ctx0" brushRef="#br0" timeOffset="72836">2230 874 304 0,'0'0'180'0,"0"0"-180"0,0 0-10 16,0 0 8-16,0 0-315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8:00.2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138 27 378 0,'0'0'115'16,"0"0"-3"-16,0 0-32 16,0 0 12-16,0 0-6 15,0 0-34-15,0 0-14 16,-21-8 0-16,21 8-15 15,0 0-12-15,0-3-5 16,0 3-6-16,11 0-15 16,18-4 15-16,9 4 18 15,10-1-12-15,-2 1-5 16,-2 0 3-16,-2 0-2 16,-7 0-2-16,-8 0-2 0,-10 5 1 15,-7 9 1-15,-10 10 0 16,0 14 1-16,-13 12 4 15,-24 7 3-15,-9 2-8 16,-6-3-4-16,-3-2 4 16,1-1-6-16,5-5 4 15,9-7 4-15,11-5-2 16,8-9 0-16,8-2-2 16,12-7 0-16,1-4-8 15,0-1-5-15,4-1 5 16,18-4-8-16,7 1 10 15,6-4 8-15,2-5 9 16,3 0 17-16,-3 0-8 0,-2 0-3 16,-7 0-9-16,-4-3-3 15,-8 1-3-15,-7 2-72 16,-6 0-48-16,-3 0-62 16,0 0 52-16,-26-6-102 15</inkml:trace>
  <inkml:trace contextRef="#ctx0" brushRef="#br0" timeOffset="196">0 428 599 0,'0'0'86'0,"0"0"-77"16,0 0-9-16,0 0 88 0,0 0-7 15,0 0-59-15,172 38-10 16,-129-20-3-16,-5-2 0 15,2-6-9-15,2-1-3 16,1-9-166-16,-8 0-27 16</inkml:trace>
  <inkml:trace contextRef="#ctx0" brushRef="#br0" timeOffset="636">836 234 489 0,'0'0'97'0,"0"0"-56"16,0 0 19-16,0 0-15 15,0 0-30-15,0 0 14 16,51 6 68-16,-14 0-54 15,-2-5 6-15,0-1-18 16,-2 0-8-16,-6 0-2 16,-5 0-2-16,-8 0-11 15,-5 0-2-15,-6 0-6 16,-3 0-4-16,0 0-63 16,0 0-85-16,0 0 18 0,-26 2-43 15</inkml:trace>
  <inkml:trace contextRef="#ctx0" brushRef="#br0" timeOffset="842">806 499 118 0,'0'0'215'0,"0"0"-177"16,0 0 128-16,0 0-27 16,0 0 10-16,0 0-46 15,162 33-24-15,-111-33-11 16,1 0-8-16,-6 0-27 15,-11-5-12-15,-7 0-14 16,-11 0-7-16,-6 1 0 16,-2 1-2-16,-4 3-57 15,-1-2-115-15,-4-3-215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00.5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435 188 200 0,'0'0'98'0,"0"0"-38"15,0 0-1-15,0 0 9 16,0 0-20-16,0 0-12 15,0 0-11-15,0 0-9 16,0 0-9-16,0 0 0 16,0 0-3-16,0 0-4 0,0 0 0 15,0 0 0-15,0 0-13 16,0 3 7-16,0 1-8 16,0-2-21-16,0-2 13 15,0 0 11-15,0 0 5 16,0 0 4-16,0 0 2 15,0 0 3-15,0 0 7 16,0 0 11-16,0 0 5 16,0 0-7-16,0 0-2 15,0 0-3-15,0 0-5 16,0 0-1-16,0 0 5 16,0 0-3-16,0 0 2 15,0 0-4-15,0 0 2 16,0 0-3-16,0 0 5 0,0 0-6 15,0 0 3 1,0 0-3-16,0 0-1 0,0 0-3 16,0 0 3-16,0 0-5 15,0 0-2-15,0 0-44 16,0 10-62-16,0-1-124 16</inkml:trace>
  <inkml:trace contextRef="#ctx0" brushRef="#br0" timeOffset="143147">277 19 47 0,'0'0'153'16,"-3"-2"-96"-16,2 0 1 15,-2 2 44-15,-2-2-20 16,5 0-14-16,-1 2-25 16,1-1 5-16,0-4 16 15,-3 5-27-15,3 0-9 16,-2 0-2-16,2 0-15 16,0 0-8-16,0 0 4 0,0 0 3 15,0 0-10-15,0 0 0 16,0 0 2-16,0 0-2 15,0 0-1-15,0 0 1 16,-5 0 0-16,-7 0-8 16,-3 0-8-16,-7 0-71 15,4 0 8-15,-4 0 0 16,9 0 20-16,-1 0 59 16,5 0 9-16,1 0 0 15,6 0 39-15,2 0-22 16,0 0-20-16,0 0 31 15,0 0-11-15,0 0 3 16,0 0-18-16,2 0-9 0,19 0-2 16,10 0 8-1,6 0 24-15,7 5-13 0,1-4-3 16,1-1-14-16,0 0 5 16,-3 0 4-16,-6 0-10 15,-11-1-1-15,-11-4 8 16,-3 5-4-16,-7 0-4 15,-3 0 0-15,-2 0 0 16,0 0 2-16,0 0 1 16,3 0-3-16,-2 0 0 15,2 0-5-15,-1 0 10 16,-2 0-5-16,0 0 1 16,0 0-1-16,0 0 0 0,0 0-7 15,0 14 7 1,0-1 14-16,0 1-11 0,0 2-2 15,-14 11 2-15,-4 6-1 16,-5 8-2-16,-5 8 0 16,2-7 3-16,-2-2-3 15,5-3 2-15,5-8 1 16,1-4 0-16,9-11-2 16,2-5 0-16,3-2 4 15,3-5-1-15,-1-2-2 16,1 0 9-16,0 0 4 15,0 0 11-15,0 0 0 16,0 0 0-16,0 0-15 16,0 0-5-16,0 0-6 0,0 0 0 15,0 0 0-15,0 0 0 16,0 0-32-16,0 0-20 16,0 0 13-16,0 0-85 15,4 0-79-15,1-9-226 16</inkml:trace>
  <inkml:trace contextRef="#ctx0" brushRef="#br0" timeOffset="148329">535 182 94 0,'0'0'178'16,"0"0"-161"-16,0 0 21 16,0 0 37-16,0 0-30 15,0 0-6-15,0 0-16 16,3 13 2-16,-1-13-3 16,-2 0 1-16,0 0-14 15,0 0 2-15,0 0-7 16,0 0 0-16,0 0-4 15,0 0-1-15,0 0-16 0,0 2-65 16,0-2-3 0,0 0-128-16</inkml:trace>
  <inkml:trace contextRef="#ctx0" brushRef="#br0" timeOffset="148507">535 182 156 0,'-27'1'176'0,"27"-1"-137"15,0 0 3-15,0 0 12 16,0 0-28-16,0 0-17 15,-5-3-5-15,5 3-1 16,0-2 1-16,0 2 2 16,0 0 4-16,-2 0 10 15,2 0 5-15,-3 0-19 0,2 0-6 16,-2 0-43 0,1 0-45-16,-1 10-23 0,3 1-165 15</inkml:trace>
  <inkml:trace contextRef="#ctx0" brushRef="#br0" timeOffset="148680">449 295 248 0,'0'0'111'0,"0"0"-92"15,0 0-13-15,0 0 50 16,0 0-44-16,0 0-12 15,-1 40-26-15,1-27-63 16,0-1-216-16</inkml:trace>
  <inkml:trace contextRef="#ctx0" brushRef="#br0" timeOffset="150295">557 231 306 0,'0'0'141'0,"0"0"-79"0,0 0 36 16,0 0 26-16,0 0-64 15,0 0-34-15,0-5-15 16,0 5-3-16,0 0 1 16,0 0-3-16,0 0 2 15,0 0-8-15,0 0-4 16,0 0-26-16,0 0-97 15,0-10-71-15</inkml:trace>
  <inkml:trace contextRef="#ctx0" brushRef="#br0" timeOffset="150458">557 59 9 0,'0'0'423'0,"0"0"-294"16,0 0-90-16,0 0 11 15,0 0-23-15,0 0-18 16,-17 30-9-16,12 9-5 16,1 13-93-16,-1 7-79 15</inkml:trace>
  <inkml:trace contextRef="#ctx0" brushRef="#br0" timeOffset="181785">425 142 324 0,'0'0'111'15,"0"0"-24"-15,0 0 15 16,0 0-52-16,0 0-32 16,0 0-6-16,0 0-2 15,-34 24 4-15,9 3 32 16,-5 6 10-16,-10 9-12 15,-2 6-12-15,-10 5 3 16,5 1 6-16,-1-4-11 16,11-7-23-16,7-2 1 0,10-9 4 15,7-7-3 1,6-9-4-16,7-7-5 0,0-5-6 16,0-2-2-16,0-2 2 15,24 0-38-15,10-15-27 16,11-20-88-16,-3-7-61 15</inkml:trace>
  <inkml:trace contextRef="#ctx0" brushRef="#br0" timeOffset="182118">439 150 537 0,'0'0'65'0,"0"0"-59"0,0 0 21 16,0 0 40-16,0 0 7 16,0 0 12-16,118 179-29 15,-88-126-4-15,0-1-10 16,-1-2-22-16,-6-4 8 16,0-6-13-16,-5-6-11 15,-4-9 12-15,-5-9-7 16,-1-4-4-16,-7-8-5 15,-1-4 6-15,0 0 0 16,0 0 7-16,0 0-1 16,0 0-1-16,0-12-12 15,0-3-4-15,0 1-47 0,0-1-39 16,-1 1-179-16,-8-5-31 16</inkml:trace>
  <inkml:trace contextRef="#ctx0" brushRef="#br0" timeOffset="182602">414 229 433 0,'0'0'138'0,"0"0"-72"0,0 0-7 16,0 0-19-16,0 0-15 15,0 0-19-15,-18-8-4 16,18 7-2-16,0 1-1 15,0 0-5-15,0 0-2 16,0 0-21-16,0 6-9 16,0 5-98-16,0 0 18 15,0-3-34-15,0 0-90 16</inkml:trace>
  <inkml:trace contextRef="#ctx0" brushRef="#br0" timeOffset="182815">414 229 163 0,'-18'41'195'0,"18"-41"-67"16,0 0-25-1,0 0-26-15,0 0-32 0,0 0 6 16,0 0-13-16,0 0-5 16,0 0-7-16,0 0-17 15,0 0-9-15,0 0 2 16,0 0 2-16,0 0 5 16,0 0-5-16,0 5-4 15,0 2-4-15,0 5 4 16,0 2 0-16,0 2-1 15,0-2-12-15,4 2-105 16,4-5-51-16,-4-7-209 16</inkml:trace>
  <inkml:trace contextRef="#ctx0" brushRef="#br0" timeOffset="182957">412 346 270 0,'0'0'121'16,"0"0"-105"-16,0 0-7 16,0 0-9-16,0 0-129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8:05.6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0 314 72 0,'0'0'173'0,"0"0"-106"15,0 0 24-15,0 0-1 0,0 0-44 16,0 0 3-16,0 0-13 16,0 0 7-16,0 0-9 15,0 0-7-15,0 0-2 16,0 0-10-16,0 0 2 15,0 0 7-15,0 0 15 16,0 0-1-16,1 0-2 16,-1-5-2-16,3-9-32 15,2-5-2-15,0-5-1 16,4 1-3-16,0 0 4 0,-1-1 2 16,1 1 0-1,0 2-2-15,-3-1 0 0,3 0 1 16,-1 6 0-1,1 1 0-15,-4 5 1 0,0 4 5 16,-4 3-2-16,5 1-5 16,-1 2-1-16,4 0-2 15,5 0 2-15,6 0-1 16,4 13 0-16,1 10-1 16,1 6 3-16,0 9 5 15,2 6-5-15,-5 5 3 16,4 5 0-16,-5 0 1 15,-2-6 0-15,-3-2 1 16,-4-2-2-16,1-8-2 16,-5-4 0-16,4-1 1 0,-4-10-2 15,-5-2 0-15,1-6 0 16,-2-6 1-16,-3 0 2 16,0-4-2-16,0 0 1 15,0-2-2-15,2-1-3 16,-2 0-11-16,0 0 5 15,0-4-29-15,0-25-146 16,0-15-41-16,0-16-146 16</inkml:trace>
  <inkml:trace contextRef="#ctx0" brushRef="#br0" timeOffset="262">449 0 484 0,'0'0'119'15,"0"0"-117"-15,0 0 19 16,0 0 33-16,0 0 7 16,0 0 16-16,-159 422-12 15,131-355-6-15,8-17-15 16,0-11-18-16,10-9-18 16,2-11-4-16,2-8 2 15,3-3 1-15,3-7-2 16,0-1-5-16,0 3 1 15,0-3-2-15,0 0-2 16,0-12-80-16,21-20-124 0,5-15-49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8:06.6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 9 342 0,'0'0'66'15,"0"0"0"-15,0 0 54 16,0 0-32-16,0 0-46 0,0 0-32 15,-20 0-10-15,36 0 15 16,16 3 81-16,8 6-10 16,9-5-16-16,8-4-5 15,-2 0-1-15,0 0-28 16,-7-3-6-16,-10-7-15 16,-12 1-6-16,-9 7-6 15,-11 1 1-15,-3-2 1 16,-3 3 0-16,0 0 2 15,0 0-7-15,0 0-1 16,0 0-6-16,0 0-59 16,10 3-91-16,-4 0-122 15,0-3-148-15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8:08.3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193 0 655 0,'0'0'112'0,"0"0"-74"0,0 0 31 16,0 0-42 0,0 0-27-16,0 0-1 0,33 22 1 15,-24 3 10-15,3-3-1 16,-3 4 10-16,2 0 25 16,-3 2-18-16,-1 5-7 15,-2-1-8-15,0-2 5 16,-4-1 2-16,4-4-12 15,-1-6 2-15,-1 0-2 16,-3-7-3-16,2-5-1 16,-2 0 3-16,0-4-3 15,0-3-4-15,0 0-10 16,0 0-46-16,0 0-50 0,-9 0-88 16,-19-10-512-1</inkml:trace>
  <inkml:trace contextRef="#ctx0" brushRef="#br0" timeOffset="280">0 490 601 0,'0'0'6'0,"0"0"40"16,0 0 93-16,0 0-25 15,0 0-22-15,0 0-46 16,373 2-5-16,-304-10 2 15,-8 2-24-15,-15 3-13 16,-15 1 9-16,-12 2-9 16,-10 0 0-16,-8-2-1 0,-1 2 0 15,0 0 0 1,0 0 5-16,0 0-7 0,0 0-3 16,0 0-10-16,0 0-32 15,-1-3-55-15,-21-9-207 16,-7-8-264-16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0.2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183 125 728 0,'0'0'158'15,"0"0"-82"-15,0 0 29 16,0 0-54-16,0 0-41 16,0 0-10-16,7-13-12 15,19 13-132-15,4 0-66 16,3 0-187-16</inkml:trace>
  <inkml:trace contextRef="#ctx0" brushRef="#br0" timeOffset="317">844 8 638 0,'0'0'117'0,"0"0"-111"0,0 0-2 16,0 0 3-16,0 0-7 16,0 0-9-16,63 19 1 15,-35-19-310-15</inkml:trace>
  <inkml:trace contextRef="#ctx0" brushRef="#br0" timeOffset="1488">46 0 487 0,'0'0'28'0,"0"0"-1"15,0 0 115-15,0 0-33 16,0 0-64-16,0 0-21 16,-46 0-6-16,46 0-8 15,0 0-2-15,11 0 18 16,7 0 7-16,18 0-27 16,13 5 14-16,10 5 4 15,14 5-5-15,2-2-11 16,3 0 5-16,-3-7-1 0,-7-4-10 15,-8-2 7-15,-11 0-7 16,-16 0 3-16,-13 0-2 16,-10 0 3-16,-10 0-4 15,0 0 10-15,0 0 0 16,0 0 15-16,0 0-5 16,0 0-22-16,0-6-8 15,-5-7-109-15,-10-5-350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8:07.7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0 411 357 0,'0'0'127'0,"0"0"-33"0,0 0 19 15,0 0-44-15,0 0 15 16,0 0-20-16,3-27-20 16,-1 5-41-16,2-5 0 15,-1 2-3-15,2 0 3 16,1 0-2-16,2 2 3 16,-2 0-3-16,6-2-1 15,2 1 0-15,3 2-4 16,-2 3 2-16,-6 6 2 15,-1 4 0-15,-3 6 0 16,-2 3 0-16,3 0 0 16,3 0 0-16,-1 0-1 15,3 0-1-15,1 0 2 0,-3 3 0 16,5 6 1 0,-5-1 0-16,0-2 2 0,-1-1-3 15,-2 1 3-15,3 1 0 16,-1 0 4-16,1 4-1 15,0 2 4-15,4 3-4 16,-4 3-1-16,0 4 4 16,2 6 5-16,3 5-7 15,1 3 2-15,-1 0 2 16,0 3-4-16,1 0 2 16,2-6 3-16,1 5-4 15,1-4 2-15,-1-1-8 16,-1-3 9-16,4-2-7 15,-5-7-2-15,1 3 1 0,-4-9 3 16,0-1-6 0,-7-2 1-16,1-3 3 0,-5-1-4 15,1-3 1-15,-1 0 3 16,1-3 5-16,-2-2-8 16,2 0-1-16,-3-1-26 15,0 0-8-15,0-14-5 16,-4-25-192-16,-13-21-37 15,1-24-205-15</inkml:trace>
  <inkml:trace contextRef="#ctx0" brushRef="#br0" timeOffset="232">505 0 489 0,'0'0'25'0,"0"0"-14"16,0 0 66-16,0 0 5 15,0 0-27-15,0 0 30 16,-140 443-17-16,113-367-30 16,4-14-9-16,6-13-10 15,6-13-15-15,3-13-1 16,4-4-3-16,4-9 0 16,0-1 0-16,0-6-12 0,0 0-122 15,23-3-39 1,7-6-33-16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8:10.0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356 62 235 0,'0'0'136'0,"0"0"-65"16,0 0 4-16,0 0-19 16,0 0-24-16,0 0-7 15,0 0 5-15,4-8 3 16,-4 8 0-16,0 0-12 15,0 0 9-15,0 0 5 16,0 0-4-16,0 0-9 16,0 0-14-16,0 0-7 15,0 2 2-15,-9 18 1 16,-9 10 0-16,-5 11 1 16,-3 8-5-16,0 1 5 15,1 11 6-15,0 5-9 16,5 6 6-16,4 2 0 0,2 5 2 15,5 3-2-15,9 0-5 16,0-3 4-16,7-1-1 16,13-9-5-16,6-9 8 15,0-8-8-15,-3-10 1 16,0-10-1-16,-1-5 5 16,-8-8-6-16,-5-6 1 15,-3-5 2-15,-3-5-3 16,-3-2 4-16,0-1-4 15,0 0-38-15,0 0-18 16,0-25-34-16,0-21-193 16</inkml:trace>
  <inkml:trace contextRef="#ctx0" brushRef="#br0" timeOffset="676">69 270 214 0,'0'0'60'15,"0"0"-38"-15,0 0 39 16,0 0-38-16,0 0-14 15,0 0 4-15,0 0 0 16,0 0 17-16,0 0-8 16,0 2 11-16,3-2 5 15,11 0 5-15,4 0 41 0,10-21-33 16,1-14-16-16,0-4-21 16,-3-1 0-16,2 6-9 15,-7 7-3-15,-5 7 4 16,-1 1-3-16,-6 6 2 15,0 5-1-15,-4 2-3 16,1 1-1-16,-3 2-2 16,-1 3 0-16,2 0-6 15,1 0-2-15,4 0 2 16,6 0 8-16,-1 11 0 16,-3-3 3-16,6 3 7 15,-3 5 1-15,3-1 6 0,1 9 8 16,-3 1 13-16,2 2-21 15,0 5 1-15,-3-4-1 16,0 1-1-16,1-4-5 16,-3-5-9-16,7 1-1 15,-1-2 4-15,4 0-5 16,-1-7-98-16,-7-7-154 16</inkml:trace>
  <inkml:trace contextRef="#ctx0" brushRef="#br0" timeOffset="1498">27 1170 204 0,'0'0'40'15,"0"0"85"-15,0 0-61 0,0 0 7 16,0 0-14-16,0 0 4 16,-18-17-7-16,18 16-2 15,0-2 0-15,0 1-5 16,0 1-14-16,12-3-21 15,7 4 11-15,5 0 41 16,5 0-42-16,5 0-9 16,1 7-9-16,1 9 2 15,1-2-5-15,-2 4 0 16,-3 1 1-16,-4-2 5 0,-7-2-3 16,2-5 2-1,-9-3-5-15,0 2 1 0,-7-5 0 16,-2-2 0-16,-3-2-2 15,1 0 2-15,-3 3-2 16,0-3 3-16,1 0 0 16,-1 0-3-16,3 0 2 15,-3 0-1-15,0 0 1 16,0 0 3-16,0 0 11 16,0 0 15-16,0 0 10 15,5 0-10-15,3-19-17 16,5-16-13-16,7-20 9 15,6-19-10-15,0-7-56 16,-7-8-247-16,-8 5-497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17.1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0 291 95 0,'0'0'86'16,"0"0"20"-16,0 0 3 15,0 0-21-15,0 0-5 16,0 0-37-16,0 0-19 15,0 0 0-15,0 0-8 16,0 0 6-16,0 0 0 16,0 0-6-16,0 0-5 15,0 0 10-15,0 0 2 16,0-6-17-16,0-12 0 16,4-2-8-16,2-2 0 0,-1 2-1 15,0 1 0-15,-1 5-2 16,-1 1 2-16,-1 0 8 15,1 1-7-15,-2 1-1 16,2-2-5-16,2 1 2 16,0 2 2-16,-1-1 0 15,1 3 1-15,-1-1 0 16,4 4-10 15,-3-3 9-15,1 3 1-16,2 0 8 0,-4 1-8 0,1 2-10 0,-4 2-16 0,4-3 26 15,0 3 4-15,4 0 5 0,-2 0-9 16,10 0-6-16,2 19 6 16,-4 8 7-16,6 5-5 15,-2 8 3-15,-1 1 2 16,1 2 1-16,1-1-7 16,-5-4-1-16,2 2 2 15,-2-5-1-15,-2-3 0 16,-1-10 0-16,-8-6 1 15,3-6-2-15,-3-4 0 16,-4-6-8-16,3 0-10 16,-3 0-22-16,0 0-27 15,2-9-8-15,-2-17-54 16</inkml:trace>
  <inkml:trace contextRef="#ctx0" brushRef="#br0" timeOffset="225">362 0 448 0,'0'0'91'0,"0"0"-84"15,0 0 33-15,0 0 38 16,0 0-6-16,0 0-31 16,-105 205-22-16,89-174-3 15,2-4-7-15,3-5-4 16,2-6 1-16,1-1-6 0,3-5-21 15,1 3-60-15,-1-4-33 16,2-6-44-16,3-3-116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17.86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45 346 0,'0'0'220'15,"0"0"-163"-15,0 0-1 16,0 0 1-16,0 0-54 15,0 0-3-15,16 0-2 0,18 4 2 16,2 5 16-16,6-5 11 16,-2-3-7-16,0-1-2 15,-13 0-3-15,1 0 2 16,-11 0-11-16,-7 0 1 16,-5 0-7-16,-2 0-11 15,-3 0-66-15,0 0-79 16,-3-4-89-16</inkml:trace>
  <inkml:trace contextRef="#ctx0" brushRef="#br0" timeOffset="196">154 0 307 0,'0'0'147'15,"0"0"-108"-15,0 0-13 0,0 0 2 16,0 0 19-16,0 0 3 15,-8 120-27-15,8-87-21 16,0 1 11-16,0 4-13 16,0 0-38-16,0-3-94 15,0-8-162-15</inkml:trace>
  <inkml:trace contextRef="#ctx0" brushRef="#br0" timeOffset="943">430 376 433 0,'0'0'94'0,"0"0"-74"0,0 0-6 16,0 0-14-16,0 0 12 15,0 0-7-15,40-175-2 16,-31 161 1-16,-4 6 0 15,-5 8 33-15,0 0 13 16,0 0 19-16,0 0-14 16,0 0-25-16,0 0 3 15,0 0-31-15,0 0-2 16,0 3-2-16,0 15 1 16,0 5 1-16,0 6 2 0,4 7 2 15,6-1-2-15,2 1 1 16,5-3 0-16,-3-5-2 15,-4-7-1-15,-1-10-17 16,-1-5 4-16,-3-6-13 16,4 0-34-16,0 0 32 15,0-17 19-15,5-13-4 16,-2-5 4-16,-2 1 9 16,-1 2-3-16,3 5 3 15,-6 8 0-15,-1 10 4 16,-2 4-1-16,-3 5 27 15,0 0-6-15,0 0-1 16,0 0-7-16,0 0-16 0,0 0-3 16,5 19-10-16,5 12 13 15,7 11 24-15,-3 7-10 16,4 7-2-16,-4 9-6 16,0 2-4-16,-5 1 1 15,-4-2 1-15,-5-10-4 16,0-6-11-16,-2-3 0 15,-15-10-6-15,-1-8 12 16,-5-7 8-16,6-10-3 16,-6-8 1-16,3-4 7 15,-4 0 15-15,-1-12 15 16,4-15-6-16,4-7-3 16,7-1 3-16,6-3-19 15,4-1-8-15,0 3 16 0,0 2-17 16,12 3-3-16,11 2-1 15,0 0 4-15,5-1-4 16,1 4-3-16,-5 4 3 16,3 3-47-16,-4 8-59 15,-7 2-45-15,-6-2-63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3.5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0 283 0,'0'0'261'0,"0"0"-211"15,0 0 30-15,0 0-16 16,0 0 2-16,0 0-26 16,0 263-15-16,9-222-7 15,0-4-2-15,-1-13 1 16,-4-3-17-16,1-8 0 15,0-1 1-15,-5-8-1 16,1-1-18-16,-1-1-39 16,3-2-49-16,-1 0 12 0,5-24-20 15,-2-12-314-15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3.81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0 236 0,'0'0'145'0,"0"0"40"15,0 0-70-15,0 0-9 16,0 0-58-16,0 0-4 16,36 426-21-16,-27-385-7 15,-3-10-4-15,2-11-5 16,-4-4-2-16,-2-7-1 15,1-3 1-15,-3-3-4 0,0-3-2 16,0 0-24-16,0 0-28 16,0 0-86-16,0-7-42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3.9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0 621 0,'0'0'19'16,"0"0"104"-16,0 0-14 15,0 0-49-15,0 0-25 0,0 0-22 16,14 50 3 0,-6-46-16-16,-4-1-43 0,-2-3-123 15,-2 0-136-15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4.5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0 460 0,'0'0'92'0,"0"0"-6"16,0 0-54-16,0 0-18 15,0 0 1-15,0 0 66 16,-5 207-13-16,14-130-43 16,5-9-6-16,3-10-3 15,-6-9 7-15,1-5-9 16,2-9-9-16,-5-6 0 16,-1-8-3-16,-2-7 1 15,-2-3-3-15,-1-9-26 16,2-2-19-16,1 0-51 15,6-17-23-15,7-24 5 0,-5-19-347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4.7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0 398 0,'0'0'74'0,"0"0"-40"16,0 0 35-16,0 0 92 15,0 0-72-15,0 0-43 16,30 233-7-16,-25-185-15 16,-1-7-3-16,1-5-5 15,-3-1 1-15,1-8-14 0,-2-5 6 16,-1 0-9-16,0-3-2 16,0-1-11-16,0-1-44 15,0-2-74-15,0-14-104 16,0-1-192-16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3.1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0 106 559 0,'0'0'79'0,"0"0"-38"0,0 0 49 16,0 0-60-16,0 0-30 15,0 0-2-15,17-14 2 16,0-7 13-16,-2-3-7 16,2 4-5-16,-8 6 7 15,-4 4-5-15,-5 7 2 16,4 3-4-16,-4 0 1 16,3 0-2-16,6 0-11 15,5 22 1-15,5 14 10 16,-1 6 12-16,5 0 9 15,-6-3-19-15,-2-4 2 0,2-3 2 16,-3-6-5-16,-5-1 0 16,0-8 0-16,-1-2-1 15,-6-8 0-15,1-4-38 16,-3-1-44-16,0-2 2 16,0 0-39-16,0-5 14 15,0-21-233-15</inkml:trace>
  <inkml:trace contextRef="#ctx0" brushRef="#br0" timeOffset="204">282 2 270 0,'0'0'156'16,"0"0"-23"-16,0 0-62 0,0 0-17 15,0 0 19-15,0 0-41 16,-135 312 14-16,123-283-33 15,1-11-7-15,6-4-6 16,1-9 0-16,4-5-71 16,0 0-54-16,0-10-41 15,23-25-119-15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5.9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0 525 0,'0'0'20'0,"0"0"-19"16,0 0 49-16,0 0 28 15,0 0-20-15,0 0-28 16,224 38 3-16,-170-38-16 0,-3 0-12 16,-5 0-3-16,-6 7-2 15,-10-5-82-15,-11-2-454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2.5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 26 340 0,'0'0'105'16,"0"0"-33"-16,0 0 26 15,0 0-18-15,0 0-14 16,0 0-31-16,-8-4-35 15,8 12-4-15,0 25 4 16,0 15 16-16,0 3 2 16,3 3-8-16,3 0-5 15,-3-7-5-15,5-5 4 0,-2-6-4 16,2-9-4-16,-4-4-25 16,1-13-51-16,-4-1 30 15,3-8-11-15,-3-1-14 16,2 0-18-16,-1-1 24 15,2-27-15-15</inkml:trace>
  <inkml:trace contextRef="#ctx0" brushRef="#br0" timeOffset="209">143 0 113 0,'0'0'138'0,"0"0"-46"15,0 0 60-15,0 0-62 16,0 0-45-16,0 0-9 0,63 319-2 16,-59-278-10-16,1-3-3 15,-1-4-11-15,-1-5-10 16,-3-3-29-16,8-5-38 16,-3-5-68-16,-1-16-117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0.7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307 4 199 0,'0'0'77'0,"0"0"-9"0,0 0 21 16,0 0-13-16,0 0-30 15,0 0-1-15,0-4-12 16,0 4 14-16,0 0 10 16,0 0-18-16,0 0-12 15,0 0-3-15,0 0-6 16,0 0 10-16,0 0-8 16,0 0-20-16,-5 0-6 15,-4 0 6-15,-10 0 13 16,-4 0-12-16,-3 0 0 0,0 3 4 15,2 3-5 1,-2-1-15-16,3 4 2 0,1-5 6 16,8 0 7-16,-3-2-1 15,7 1 1-15,2-2 0 16,3 3 0-16,4-4 0 16,-2 0 0-16,-2 1 0 15,4-1 1-15,-2 2-1 16,3 0-3-16,0-2 3 15,0 0-11-15,0 0 8 16,0 0-13-16,0 0 7 16,0 2-4-16,7 5 9 15,12 3 3-15,8 5 1 16,4-1 0-16,-2 1 4 16,5 0 6-16,-2-4-8 15,-1 3 4-15,-7-3-2 16,-1 1-1-16,-1-1-1 15,-5-5 0-15,-2 2-2 0,-3-4 1 16,-6 3 1-16,2-4-2 16,0 2 5-16,-7-1-5 15,2-4 2-15,-3 0 2 16,0 0-4-16,0 0 0 16,0 0 0-16,0 0 0 15,0 2-12-15,0-2-79 16,-21 0-91-16</inkml:trace>
  <inkml:trace contextRef="#ctx0" brushRef="#br0" timeOffset="1115">0 239 245 0,'0'0'130'0,"0"0"-70"15,0 0 49-15,0 0-32 16,0 0-35-16,0 0-20 15,-3 0-5-15,3 0-17 16,12 0 5-16,6 13 5 16,8 6 40-16,-1 0-12 15,4 3-24-15,-4-1 1 16,5 1-8-16,-2-3 3 0,-2-4 9 16,-3 0-18-1,-5-3 2-15,-1-5 1 0,-7-3-3 16,-4 1-1-16,-2-2 10 15,-4-3-10-15,3 0-3 16,-3 0 3-16,0 0 2 16,0 0-1-16,0 0 0 15,0 0 4-15,0 0-5 16,0 0-3-16,0 0-19 16,0 0-60-16,0 0-112 15,0 0-221-15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7.6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0 720 0,'0'0'1'15,"0"0"105"-15,0 0-9 16,0 0-55-16,0 0-42 16,0 0-97-16,-23 5-710 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25.87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0 233 574 0,'0'0'35'15,"0"0"-25"-15,0 0 51 16,0 0-49-16,0 0-1 0,0 0-8 16,118-173-2-16,-113 168-1 15,-5 5 4-15,0 0-4 16,0 0 45-16,0 0 14 16,0 4-59-16,0 21 11 15,0 11-11-15,0 2 38 16,0-5-32-16,0-8 1 15,0 1-3-15,0-6-4 16,0-1 6-16,9-5-3 16,3-3-1-16,2-3-2 0,0-3-9 15,-1-5-9 1,4 0-15-16,2-8-30 0,1-17-3 16,-3-9 9-16,-4 0 13 15,1-1 4-15,-5 2 33 16,-1 5 7-16,-6 4 6 15,1 10 35-15,-3 6 33 16,0 3-6-16,0 5 21 16,0 0-58-16,0 0-6 15,0 0-7-15,0 0-1 16,0 0-10-16,0 0-6 16,0 0 16-16,0 0-5 15,0 0 1-15,0 0-6 16,0 0-6-16,0 0 0 15,0 0 0-15,0 0-1 0,0 0 2 16,0 0 1-16,0 0-3 16,0 0 0-16,0 0 7 15,0 0-7-15,0 0 1 16,0 0-6-16,0 0 11 16,0 0-6-16,0 0 0 15,0 0-1-15,0 0 0 16,0 0 2-16,0 0 5 15,0 0-6-15,0 0 3 16,0 0-8-16,0 0 6 16,0 0-1-16,0 0 3 15,0 0 0-15,0 0-3 0,0 0 3 16,0 0-3-16,0 0 0 16,0 0 7-16,0 0-7 15,0 0-3-15,0 0 3 16,0 0 1-16,0 0 3 15,0 0-4-15,0 0 8 16,0 0-8-16,0 0-2 16,0 0 2-16,0 0 1 15,0 0-1-15,0 0-9 16,0 0-3-16,0 22-10 16,1 16 17-16,8 14 4 15,1 8 2-15,2 8 9 16,0 6-8-16,-3-1-2 15,-2 1 1-15,-4-2 4 0,-2-5-5 16,-1-7-1-16,0-13-7 16,0-9 6-16,0-11-4 15,0-11-7-15,-4-7 8 16,-6-3 5-16,-4-6 5 16,-12 0-1-16,-6 0 27 15,-5-21 6-15,1-8-31 16,5 0 4-16,8 1-8 15,9 6 8-15,5 4-9 16,9 4 10-16,0-3-5 16,0-4-5-16,6-4 8 15,20-2-9-15,6-1-9 16,4 1-2-16,-1 4-30 0,-1 3 5 16,1 2-11-1,-4 4 4-15,-7 4-18 0,-7 4-71 16,-5 3-31-16,-10 1-71 15</inkml:trace>
  <inkml:trace contextRef="#ctx0" brushRef="#br0" timeOffset="1429">514 30 395 0,'0'0'67'0,"0"0"-43"0,0 0 55 16,0 0-30-16,0 0-42 15,0 0-4-15,24 125 155 16,-13-55-95-16,-2-1-44 16,-3-8 2-16,-1-9 18 15,3-12-23-15,-7-10-15 16,4-6 6-16,-1-5-5 15,0-7-2-15,-3-3-10 16,2-9-51-16,-3 0-47 16,2 0 24-16,1-9 12 15,1-23-69-15</inkml:trace>
  <inkml:trace contextRef="#ctx0" brushRef="#br0" timeOffset="1651">695 0 326 0,'0'0'77'16,"0"0"52"-16,0 0-15 15,0 0-49-15,0 0 23 16,0 0-28-16,58 349-14 16,-46-310-23-16,-2-3-5 15,-4-2-11-15,1-4-1 16,-2 2-3-16,-5 2-3 15,0 3-47-15,0-5-128 0,0-13-153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37.7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 9 394 0,'-7'-2'100'0,"5"2"-22"15,2-2-41-15,0 2 4 16,0-2-15-16,0-1-21 16,0 3-5-16,9 0-3 15,16 0 3-15,10 3 0 0,10 9 4 16,8-1-4-16,7 1 2 15,11-2 0-15,7 0 3 16,12-1-4-16,7 0 1 16,-2-3-2-16,-9 0 2 15,-1-2-4-15,-12 1 4 16,-2-4 1-16,-4 2-3 16,-2-3 0-16,-7 0 0 15,-7 0 0-15,-7 0 1 16,-9 0-1-16,-4 0 0 15,-6 0 0-15,-8 0 0 16,-1 0 0-16,-2 0 0 16,-4 0 1-16,-1 0-1 0,1 0 1 15,-2 4 1-15,4-4 2 16,-1 2 8-16,-2 0-3 16,-1-2-2-16,1 2 0 15,-3-2-2-15,2 0-5 16,1 0 1-16,-1 0 2 15,-2 2 0-15,-1-2-3 16,-1 0 1-16,-4 3 4 16,3-3-4-16,-3 0-1 15,0 0 2-15,0 0 3 16,0 0-2-16,0 1 8 16,0-1 5-16,0 0 18 0,0 0-5 15,0 0-4-15,0 0-3 16,0 0-3-1,0 0 5-15,0 0-13 0,0 0-2 16,0 0-4-16,0 0-4 16,0 0 0-16,0 0 4 15,0 0-4-15,0 0-1 16,0 0 0-16,0 0 0 16,0 0 4-16,0 0-4 15,0 0 2-15,0 0 0 16,0 0-1-16,0 0 0 15,0 0 1-15,0 0 1 16,0 0 2-16,0 0 3 0,0 0-1 16,0 0-4-1,0 0 3-15,0 0 1 0,0 0-7 16,0 0 0-16,0 0 0 16,0 0 0-16,0 0 1 15,0 0 2-15,0 0-2 16,0 0-1-16,0 0 2 15,0 0-2-15,0 0 0 16,0 0 3-16,0 0-2 16,0 0-2-16,0 0 2 15,0 0-1-15,0 0 0 16,0 0-1-16,0 0 1 16,0 0-1-16,0 0-1 15,0 0-2-15,0 0 3 0,0 0 1 16,0 0 0-16,0 0-1 15,0 0 0-15,0 0-2 16,0 0 2-16,0 0 0 16,0 0 1-16,0 0 0 15,0 0 0-15,0 0 0 16,0 0 1-16,0 0-2 16,0 0 3-16,0 0-2 15,0 0 1-15,0 0-1 16,0 0 0-16,0 0 2 15,0 0-4-15,0 0 4 16,0 0-1-16,0 0-1 16,0 0 0-16,0 0 0 0,0 0 0 15,0 0 0-15,0 0 1 16,0 0-1-16,0 0 1 16,0 0-1-16,0 0 0 15,0 0 0-15,0 0-1 16,0 0 1-16,0 0-1 15,0 0 2-15,0 0 0 16,0 0 1-16,0 0-4 16,0 0 4-16,0 0-2 15,0 0 0-15,0 0-1 16,0 0 0-16,0 0 1 16,0 0 0-16,0 0 0 0,0 0-1 15,0 0 0-15,0 0 1 16,0 0 0-16,0 0-4 15,0 0 3-15,0 0 0 16,0 0 0-16,0 0-5 16,0 0 2-16,0 0 0 15,0 0 1-15,0 0-1 16,0 0 4-16,0 0 0 16,0 0 0-16,0 0 2 15,0 0-2-15,0 0 1 16,0 0 0-16,0 0-1 15,0 0-1-15,0 0 0 16,0 0 2-16,0 0-2 16,0 0 2-16,0 0-2 15,0 0 1-15,0 0 0 0,0 0 0 16,0 0-2-16,0 0 5 16,0 0-6-16,0 0 6 15,0 0-6-15,0 0 0 16,0 0 2-16,0 0 0 15,0 0 1-15,0 0-4 16,0 0-19-16,0 0 6 16,0 0-16-16,0 0 5 15,0 0-19-15,-3 0-37 16,-6 3-32-16,-2-1-64 16,-4 4 72-16,4-4-253 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39.8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4 340 0,'0'0'73'15,"0"0"-44"-15,0 0 26 16,0 0 4-16,0 0-26 15,0 0-21-15,0-1-8 16,19 1-7-16,11 0 6 16,7 0 6-16,5 0-8 15,7 0 7-15,5 3-2 16,5 2 3-16,7-3-7 0,3 2 7 16,8 1-2-1,6-4-3-15,3 3 0 0,1-2-2 16,2 1 1-16,6-3-2 15,-4 0 3-15,3 0-1 16,4 0-3-16,-3 0-3 16,-6 0 3-16,-8 0-1 15,-7 0 5-15,-8 0-7 16,1 0 8-16,-7 0-5 16,3 0 0-16,-5 0 0 15,-2 4 1-15,0-1-1 16,-2 1 0-16,-5 1 1 15,-3-1-5-15,-1-2 8 16,-4 0-4-16,-1-2 0 16,0 0 0-16,-2 0 1 0,2 0-1 15,-3 0 0 1,-2 0 0-16,1 0 0 0,-4 0 0 16,0 0 2-1,-3 0 7-15,-1 0-9 0,3 0 10 16,-7-2-10-16,2 2 3 15,0-2 5-15,-7 1-7 16,-5-2 6-16,-4 3-3 16,1-2-2-16,-2 2 4 15,0-3 0-15,2 3 2 16,1 0 0-16,2 0-3 16,0 0-2-16,3 0 3 15,1 0-4-15,1 0 1 0,4 0-1 16,-2 0-1-16,-1-1 3 15,5 1-3-15,-5 0 0 16,3-3 0-16,3 0 0 16,0 0 1-16,1-1-1 15,6 2 6-15,-3 0-2 16,1 0-2-16,-3 1 4 16,4-4-6-16,0 2 3 15,2 2-2-15,-5 1 1 16,-6 0 2-16,-6 0-4 15,-5 0 5-15,-6 0-6 16,-3 0 1-16,-1 0 0 0,-2 0 2 16,0 0-2-1,0 0 12-15,0 0-9 0,0 0 5 16,0 0-3-16,0 0 6 16,0 0-7-16,0 0-5 15,-2-2-3-15,-14-9-164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2.8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0 338 0,'0'0'60'0,"0"0"-10"16,0 0 29-16,0 0-4 15,0 0-24-15,0 0-8 16,-5-1-6-16,5 1 12 16,-1 0-13-16,1 0-36 15,-3 18-2-15,-2 15 2 16,1 16 25-16,2 8 8 15,2 1-28-15,0 4 4 16,0-6-5-16,5 0 2 16,10-2-4-16,5-1-2 0,-5-5-2 15,2-6-20-15,3-15-109 16,2-12 38-16,1-11-37 16,3-4-52-16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3.1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0 333 0,'0'0'81'16,"0"0"-16"-1,0 0 34-15,0 0-64 0,0 0 22 16,0 0 9-16,0 0 9 15,197 130-17-15,-160-80-38 16,-5 4 0-16,-11-2-4 16,-12 2-15-16,-9-3 5 15,0 7-3-15,-9 1-2 16,-18 0-1-16,-9-8-40 16,1-9 35-16,3-12-48 15,4-12-42-15,-1-9-41 16,9-9-112-16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5.2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0 329 0,'0'0'75'0,"0"0"-19"15,0 0 23-15,0 0-30 0,0 0-32 16,0 0-12-16,0 0 4 16,0 0 7-16,0 0 9 15,0 0-3-15,0 0 0 16,0 0-8-16,0 0 5 15,0 0-8-15,0 0-2 16,0 0-7-16,0 1-2 16,0-1 3-16,0 0-3 15,0 0-6-15,0 0 3 16,0 0-1-16,0 0 1 0,0 0 1 16,0 0-1-1,0 0 1-15,0 4-4 0,0-3 5 16,4-1-1-16,2 3 2 15,3 1 0-15,0-3 3 16,3 2 0-16,-2-3-2 16,2 2 1-16,-6-2 0 15,3 0 1-15,-1 0 0 16,-2 0-3-16,-1 0 2 16,1 0 2-16,-2 0-4 15,-2 1 3-15,6-1-3 16,-4 0 3-16,2 0-1 15,-1 4 4-15,3-4-5 16,-7 0 0-16,4 1 1 16,-1-1-2-16,1 0 1 0,0 3-1 15,-1-1 2-15,-1-2-4 16,0 3 6-16,-1 2-6 16,1 0 2-16,-3 1-2 15,1 2 2-15,-1 1 0 16,0 4 2-16,0 2-1 15,0 3 9-15,0 2 6 16,-9 1-9-16,-5-2 3 16,-2-2-4-16,2 0 0 15,-2-2-6-15,-1-1 4 16,4-5-4-16,0-1 9 16,7-2-9-16,3-4 0 15,3 3 3-15,0-5-2 16,0 0 13-16,0 0-4 0,0 0 1 15,0 0-10-15,0 0 2 16,0 0-3-16,0 0-6 16,0 0-4-16,0 0 3 15,9 0 6-15,8 0 2 16,2 0 5-16,4 0-5 16,0 0 8-16,1-5 2 15,-4-1-1-15,-1 1 1 16,-6 3-5-16,0 1-4 15,-6-1 5-15,-2 2-4 16,-3 0-3-16,1 0 8 16,-3 0-7-16,0 0 7 15,1 0-4-15,-1-3 17 0,0 3 3 16,3 0-7-16,-3 0-5 16,0 0 6-16,0 0-16 15,0 0 12-15,0 0-13 16,0 0 8-16,0 0-4 15,0 0-3-15,0 0-2 16,0 0 4-16,0 0 4 16,0 0-7-16,0 0 0 15,0 0 3-15,0 0-1 16,0 0-3-16,0-11-56 16,-3-4-106-16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5.9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0 825 0,'0'0'0'0,"0"0"-74"0,0 0-101 16,0 0-173-1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9.9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130 170 343 0,'0'0'98'0,"0"0"3"15,0 0 75-15,0 0-25 0,0 0-62 16,0 0-29-16,4-44-20 16,-24 39-8-16,-1 1-5 15,-2 4-23-15,1 0-4 16,4 0-3-16,4 15 1 15,5 4-9-15,4 4 6 16,5-1 0-16,0 3-6 16,0 0-7-16,17-3 9 15,2 0 7-15,1-8 2 16,0 0-1-16,-5-4-1 0,-7-4 2 16,-4-1 0-16,-2-5 0 15,-2 2 0-15,0-2 0 16,0 6 0-16,-5-3-5 15,-6 3 4-15,-1-1-13 16,3 0-57-16,4 0-77 16,2-4 7-16,3-1-31 15,0 0-124-15</inkml:trace>
  <inkml:trace contextRef="#ctx0" brushRef="#br0" timeOffset="176">231 290 372 0,'0'0'77'0,"0"0"57"0,0 0-47 16,0 0-21 0,0 0 18-16,0 0-13 0,34 38-46 15,-30-29-16-15,-1 1-6 16,2-4 1-16,-2 1-4 16,-1-3-42-16,-2-4-156 15,0 0-78-15</inkml:trace>
  <inkml:trace contextRef="#ctx0" brushRef="#br0" timeOffset="360">361 0 592 0,'0'0'82'0,"0"0"-27"15,0 0-12-15,0 0-41 0,0 0 19 16,0 0-4-16,59 33-17 15,-53-14 1-15,-2-2-4 16,-4 2-67-16,0-5-119 16,0-1-173-16</inkml:trace>
  <inkml:trace contextRef="#ctx0" brushRef="#br0" timeOffset="941">438 155 43 0,'11'6'196'0,"6"0"-28"15,1 3-76-15,1-2-10 16,-3 1-18-16,-2-3-1 15,-3 1-38-15,-3 3-15 16,-8 0-1-16,0 1-8 0,0 4 18 16,0 3 50-16,-14 2-27 15,-9 4-34-15,4-3-4 16,3 4-4-16,3-7 2 16,12-1-1-16,1-3-1 15,0 1-5-15,15-6 5 16,19-5 0-16,6 0 6 15,7-3-3-15,5 0-3 16,4-13-16-16,0-7-46 16,7-7-8-16,-6 3-22 15,-5-4 53-15,-12-1 37 16,-21-2 1-16,-18-1 1 16,-1 1 13-16,-15 4 28 15,-16 6 8-15,-4 6 37 0,3 9-25 16,4 6-13-16,2 0-26 15,3 14-4-15,1 14-9 16,9 8-8-16,3 3 16 16,9-2-10-16,1-4 5 15,0 0-1-15,15-6 3 16,11-3-12-16,6-8 11 16,8-5-11-16,9-11-2 15,5 0-6-15,1 0-157 16,1-16-97-16,-4 2 0 15,-6 8-65-15,-5 4 325 16,-5 2 109-16,-4 0 179 16,-8 2-116-16,-8 7-28 0,-4-1-10 15,-7-2-23-15,-4-1-24 16,2-5-37-16,-3 0-20 16,5 0-24-16,6 0-6 15,8-10-26-15,6-27-547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6.1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22 882 0,'0'0'3'15,"0"0"0"-15,0 0-3 16,0 0 4-16,0 0-4 16,0 0-97-16,0-22-183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6.8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0 637 0,'0'0'266'0,"0"0"-262"16,0 0 23-16,0 0 34 0,0 0-14 15,0 0-11-15,8 0-21 16,-8 0-10-16,0 0-2 15,0 0 5-15,0 0-5 16,2 0 4-16,-2 0 7 16,0 0-5-16,0 0 1 15,0 0 1-15,0 0-2 16,0 0-4-16,0 0 1 16,0 0-1-16,0 0-1 15,0 0-4-15,0 0 2 16,0 0-2-16,0 0 0 15,0 0-1-15,0 0 1 16,0 0 2-16,0 0-1 0,0 0 1 16,0 0-2-1,0 0 4-15,0 0-4 0,0 0 0 16,0 0 0-16,0 0 0 16,0 0 4-16,0 0-4 15,0 0 0-15,0 0-1 16,0 0-2-16,0 0 3 15,0 0 4-15,0 0-4 16,0 0-2-16,0 0-3 16,0 0 10-16,0 0-5 15,0 0 0-15,0 0-2 16,0 0-5-16,0 0 7 16,0 0-1-16,0 0-4 0,0 0 3 15,0 0 2-15,0 0-25 16,0 0 2-16,0 0-31 15,0 0-4-15,0 0-14 16,0 0 26-16,0 0-29 16,0 0-67-16,0 2-30 15,0-2-209-15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49.0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249 0 272 0,'0'0'0'0,"0"0"0"16,0 0 24-16,0 0 67 16,0 0-66-16,0 0-11 15,61 173 29-15,-50-143-18 16,-3 2 3-16,1 4 8 16,-3-2-6-16,2 7-8 15,-4 5-6-15,-2 3 0 16,1 10-1-16,-3-1 0 15,0 2-5-15,0 6-1 16,0 2-4-16,-9 3 7 16,-5 0-10-16,0 1 4 15,-4 0-5-15,-7-6 8 0,5 2-1 16,-3 0-4 0,-1 6 5-16,4 3-9 0,-2-1 0 15,4-8-1-15,-1-5 1 16,3-12 2-16,5-7-1 15,-3-5 3-15,2-9 0 16,4-11 9-16,7-9 2 16,1-6-5-16,0-4-6 15,0 0 9-15,0 0 10 16,0 0-10-16,0 0-1 16,0 0-7-16,0-10-2 15,-5-7-3-15,0 0-16 0,1-3-84 16,-1-1 29-16,2-4-90 15,-3-1-89-15</inkml:trace>
  <inkml:trace contextRef="#ctx0" brushRef="#br0" timeOffset="347">0 1452 161 0,'0'0'78'16,"0"0"-64"-16,0 0 88 16,0 0-2-16,0 0-22 0,0 0-36 15,14 159-2-15,-6-128 15 16,-2-7-18-16,2-3-28 16,-4-2 3-16,3-4 7 15,-3-5-6-15,1-1 1 16,-2-6-6-16,-2-1 3 15,2-2-5-15,-1 0-6 16,6 0-4-16,1 0 4 16,9 0 13-16,4 0 15 15,2-9-5-15,10-10-12 0,0-4-3 16,6-3-8 0,0-6 0-16,-1 3-118 0,-2 2-33 15,-5 3-83-15</inkml:trace>
  <inkml:trace contextRef="#ctx0" brushRef="#br0" timeOffset="461">541 1520 86 0,'0'0'77'0,"0"0"70"15,0 0-53-15,0 0-63 16,0 0 15-16,0 0-14 16,6 0-32-16,-6 0-53 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59:55.9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26 172 0,'-3'0'162'16,"1"0"-84"-16,2-2 55 15,0 0-55-15,0 2-29 16,0-2-3-16,0 2-20 15,0 0-2-15,0 0-10 16,0 0 3-16,0 0-3 0,0 0 7 16,0 0-5-1,0 0-14-15,0 0-2 0,0 0 0 16,0 0-1-16,0 0-6 16,19 0 1-16,5 2 10 15,10 4-4-15,0-1 2 16,1-4 1-16,2 4-3 15,1-3 0-15,-1 0-2 16,5-2 3-16,1 0-1 16,3 0 4-16,4 0-4 15,9 0 1-15,4 0-1 16,-1-5 0-16,-3-3 8 16,-4 0-8-16,-3 5 1 15,-3-2-1-15,-3 0 0 16,0 4 0-16,-7 1 1 0,-6 0-1 15,1 0 0-15,-5 0 0 16,2 0 0-16,1 0-1 16,-1 0 1-16,4 0 2 15,-3 0 1-15,5 0-3 16,2 0 0-16,-1 0 2 16,2 0-1-16,-3 0-1 15,1 0 1-15,-1 0-1 16,-5 0 1-16,-1 1 0 15,-4 1-1-15,1 1 0 16,-2-2-1-16,6-1 1 16,1 0 0-16,0 0 2 0,1 0-2 15,1 0 1 1,-2 0-1-16,-3 0 3 0,-2 0-5 16,-7 0 2-16,-2 0 0 15,-1 0 4-15,-1 0-2 16,0 0 0-16,-2 0 1 15,-1 0 11-15,0 0-3 16,0 0 4-16,3 0-10 16,-4 0 11-16,4 0 5 15,-3 0-5-15,-3 0-8 16,0 0-7-16,-1 0 5 16,-1 0 3-16,-1 0-2 15,-3 0-1-15,-4 0 1 0,2 4-7 16,-1-4 2-1,-2 0-2-15,0 0 0 0,0 0 0 16,0 0 2-16,0 0-1 16,0 0-1-16,0 1-3 15,0 1-40-15,0 2-52 16,-19-2-43-16,-8-2-212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04.4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0 493 0,'0'0'99'0,"0"0"-69"16,0 0 26-16,0 0-24 15,0 0-3-15,0 0-21 16,0 4-7-16,0-4 0 0,0 0-1 16,0 0 3-16,0 0 8 15,0 0-5-15,0 0 1 16,0 0-1-16,0 0-1 15,0 2-5-15,0-2 0 16,0 0 1-16,0 0-1 16,0 0 1-16,0 0-1 15,0 0 11-15,0 0-6 16,0 0 2-16,0 0-3 16,0 0 3-16,0 0-4 15,0 0 4-15,0 0-4 16,0 0 8-16,0 0-2 15,0 0 7-15,0 0-6 16,0 0-9-16,0 0 5 16,0 0 0-16,0 0-3 15,0 0-3-15,0 0 1 0,0 0 1 16,0 0-2-16,0 0 2 16,0 0-2-16,0 0 5 15,0 0-3-15,0 0-2 16,0 2 0-16,0-2 0 15,0 0 1-15,0 0-2 16,0 2 2-16,0-2-2 16,0 0-10-16,0 3-42 15,0-1-52-15,0-2-92 16,0 0-97-16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06.0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 91 0,'0'0'22'0,"0"0"-11"15,0 0 82-15,0 0 9 16,0 0-44-16,0 0-34 16,0 0-3-16,1 0 16 15,-1-3 21-15,0 3-28 16,0 0 4-16,0 0-7 16,0 0-7-16,0 0 2 15,0 0-3-15,0 0-7 16,0 0-5-16,0 0-3 0,0 0-3 15,0 0-1-15,0 0-11 16,0 0-27-16,0 0-12 16,0 0-25-16,0 0-75 15,0 0-219-15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08.0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0 174 100 0,'0'0'82'16,"0"0"60"-16,0 0-25 16,0 0-10-16,0 0-32 15,0 0-12-15,-8 0-26 16,8 0-21-16,0 0-8 15,0 0-2-15,0 0-5 16,9 0 1-16,13 0 19 0,2 0 6 16,10 3 2-16,5 4-14 15,10-1-4-15,7 0-2 16,4 1-6-16,3-1 2 16,0-2-3-16,-5 2 0 15,1-2-2-15,-4 1 2 16,2 1 1-16,-4-3-3 15,1 2-3-15,-3 0 3 16,-1 1 7-16,-2-2-7 16,-2 2 1-16,-2 0-1 15,-2-3 0-15,-1 1 0 16,-1 0 0-16,-5-2 0 0,-2 4 0 16,-3-6 0-16,-2 5 5 15,0-1-4-15,2-2-1 16,-2 0 4-16,0-1-2 15,2-1 2-15,1 0 1 16,1 0-1-16,0 0-3 16,2 0 3-16,-2 0-4 15,1 5 2-15,2-5 0 16,-3 0-2-16,3 0-2 16,-4 0 2-16,1 0 3 15,-3 0-3-15,2 0 1 16,-3 0-2-16,-4 0 1 15,-4 0-1-15,2 0 1 16,-1 0 1-16,-1 0 2 16,6 0-2-16,0 0-1 0,2 0 0 15,1-8 2-15,5 2-1 16,-5 1-1-16,2 0-1 16,-1 2 1-16,-4-1 3 15,-1 0-3-15,-2 1 2 16,2-2 3-16,-6 4 0 15,3-1-1-15,-1 0 3 16,-2 0-4-16,-1 0 2 16,1 0-2-16,-2-1-1 15,-7 3 1-15,3-6 2 16,-3 6 2-16,0-4-1 16,2 4 5-16,2-2 5 0,-2 1-4 15,2-2-6-15,4 3-2 16,4-2 1-16,1 2 2 15,1-1-4-15,5-2 1 16,-4 3 2-16,4-3-3 16,-9 1 4-16,3 0 2 15,-5 0-5-15,-2 1 4 16,-2-2-2-16,-5 0 1 16,0 0 3-16,-4 0-9 15,-1 1 11-15,1 2-10 16,-5-1 4-16,1-2-1 15,-1 3 2-15,0-1 7 16,0 1-10-16,0 0-1 0,0 0 4 16,0 0-5-1,0 0-2-15,0 0-2 0,-1 0-43 16,-22 0-45-16,-13 0-175 16,-5 0-59-16</inkml:trace>
  <inkml:trace contextRef="#ctx0" brushRef="#br0" timeOffset="2164">1212 117 601 0,'0'0'92'0,"0"0"-54"15,0 0 72-15,0 0-53 16,0 0-18-16,0 0 12 16,0 0-34-16,0 0-3 15,0 0 5-15,0 0 7 16,0 0-12-16,0 2-11 16,0-2-3-16,0 0-6 15,0 2-51-15,0-2-63 16,0 0-48-16,-5 0-73 15</inkml:trace>
  <inkml:trace contextRef="#ctx0" brushRef="#br0" timeOffset="2725">1212 117 453 0,'63'-112'111'0,"-63"112"-49"16,0 0 13-16,0 0-44 16,0 0-17-16,0 0-14 15,0 15-5-15,-3 2 5 16,-8 2 4-16,-3 0-2 0,0-2-1 16,2-4 7-1,0-1-5-15,3-2 3 0,3-1-2 16,-4-2-3-16,6 2-1 15,-1 0 4-15,1-4-4 16,-1 0-3-16,2-2 3 16,3-2-1-16,0-1 1 15,0 0-2-15,0 0-3 16,0 0 1-16,0 0 4 16,9 5 21-16,5-4 12 15,4 2-18-15,2-3 2 16,-1 0-1-16,1 0-8 15,3 0 11-15,-2 0-18 16,-2 0 5-16,-6 0 8 0,0 0-9 16,-6 0 1-16,-2 0 4 15,-5 0 11-15,0 0 19 16,0 0 2-16,0 0-2 16,0 0-4-16,0-4-14 15,0-6-14-15,-8-1-8 16,-4-2 0-16,1 3-1 15,-3-2 1-15,2 3-3 16,1-1-7-16,-4-1-14 16,6 0-24-16,0 3-52 15,-2 1-60-15,-1-3-138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09.46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0 167 145 0,'0'0'163'16,"0"0"-54"-16,0 0 20 15,0 0-53-15,0 0-18 16,0 0-14-16,-8 0-20 15,8 0-4-15,0 0-2 16,3 0 1-16,19 0 32 0,2 2-24 16,10 6-15-16,3-3 3 15,7 4-7-15,-1-1 6 16,2-2-6-16,2-1 0 16,-8 3 2-16,1-6-2 15,-1 0 0-15,-3-1-3 16,4-1 2-16,1 0 10 15,4 0-11-15,5 0 6 16,5 0 4-16,4 0-8 16,-1 0-2-16,3 0-5 15,-2 0 1-15,1-1-4 16,-2-3 5-16,0-1-3 16,-3 1 0-16,-1 0 4 15,-2 2 2-15,-6 0-6 0,0 2 0 16,-3 0 1-16,-1 0-1 15,-1 0-2-15,-1 0 2 16,0 0 2-16,0 0 0 16,1 0-2-16,4 0 2 15,-1 0-2-15,2 0 0 16,8-2 3-16,-3 0-7 16,7-4 14-16,0 6-12 15,2-5 2-15,-2 5-2 16,-1-2 0-16,-6 0 2 15,-5 2 1-15,-2-2 2 16,-4 0-3-16,0-4-2 16,-3 3 1-16,0-3-4 0,1 1 5 15,4-3 0-15,2 2 2 16,2-3-1-16,3 3 4 16,2 0-3-16,2 0 0 15,4 1-2-15,-3 2 1 16,-2-2-1-16,-3 2 1 15,-4 0-2-15,-4-2 3 16,-2 3-2-16,-4 2 4 16,-3-1-3-16,0-1 5 15,-4-1 1-15,-5 0 2 16,1 0-1-16,-4-2 5 16,-1 4 5-16,2-3 0 0,1 1-6 15,-4 0 0-15,1 0-3 16,2-2 0-16,-6 4 0 15,-1-1-4-15,-5 0 1 16,-4-1-6-16,-2 3 4 16,-3 0 5-16,0 0-9 15,0 0 0-15,0 0-5 16,0-3-18-16,-23-5-24 16,-20-1-96-16,-21-12-145 15</inkml:trace>
  <inkml:trace contextRef="#ctx0" brushRef="#br0" timeOffset="2520">2197 21 324 0,'0'0'82'0,"0"0"-28"16,0 0 14-16,0 0-11 16,0 0-15-16,0 0-25 15,0 0-8-15,0-2 1 0,0 2 8 16,0 0 7 0,0 0-8-16,-6 0-14 0,-6 3 1 15,-2 19-4-15,-5 0 1 16,1 8 0-16,-2-3 1 15,2-2 4-15,2-1-2 16,4-5-3-16,6-3-1 16,0-5 1-16,4-3-2 15,2-5 1-15,0 0-6 16,0-3 1-16,0 3 2 16,0-3 3-16,9 0 3 15,13 0 4-15,2 0-2 16,6 0 8-16,-1 0 6 15,6 0-3-15,0 0-7 16,-3 0 15-16,1 0-6 0,-7 0-2 16,0 0 0-16,-6-3-6 15,-3 3 2-15,-8-3 0 16,-5 3-2-16,1-1-2 16,-5 1 14-16,0 0 8 15,0 0 6-15,0 0-5 16,0 0 4-16,0-2-8 15,0-2-3-15,0-2 0 16,0-5-18-16,-12-3-3 16,-4 0-1-16,3-4-2 15,-4-2 0-15,-5-2 1 16,4-5-1-16,-1 0-28 0,1 0 4 16,0 7-44-1,4 8-30-15,0 8-83 0,-4 4-89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39.4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238 264 44 0,'-14'-24'34'15,"-3"-3"79"-15,-2 1 4 16,-1-5-59-16,-4 5-7 15,-1 1 19-15,-1 1-9 0,0 1-17 16,8 8 36-16,-1-3-26 16,6 8 31-16,3 2-50 15,6 4-17-15,1 4 3 16,3-3-11-16,0 3-4 16,0 0-4-16,0 0-2 15,0 0-12-15,14 0 3 16,21 15 9-16,18 8 7 15,15 1-5-15,13 0 2 16,5-1 1-16,5-2-2 16,7-6 1-16,2-4 0 15,7-1-3-15,1-6 2 0,0 0-2 16,-2 2-2 0,-4-1 2-16,-3 1 2 0,3 2-2 15,-1-3-1-15,-4 3 6 16,-5 1-6-16,-8-4-6 15,-7 1 6-15,-5 2 0 16,-2-4 4-16,-7 0-4 16,-3 2-5-16,-6-5 5 15,-8 4 2-15,-2-2-2 16,-4-2 9-16,-3 2 1 16,0-3 1-16,1 0-3 15,-4 0 2-15,-3 0-2 16,-5 0 0-16,-6 0-2 0,-3 0-6 15,-5 0 1 1,-6 0-1-16,-1 0 1 0,-2 0-1 16,-3-4-25-16,0-14-56 15,0-8-354-15</inkml:trace>
  <inkml:trace contextRef="#ctx0" brushRef="#br0" timeOffset="131">2363 174 658 0,'0'0'52'16,"0"0"-33"-16,0 0-19 0,0 0-21 15,0 0-307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41.4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793 17 176 0,'0'0'117'16,"0"0"-68"-16,0 0-20 16,0 0 2-16,0 0 20 15,0 0-15-15,-46-14-4 16,37 14 9-16,-3-3-8 15,4 3 10-15,-1 0-18 16,-2 0-6-16,-3 0-13 16,-7 0-6-16,-5 8-1 15,-2 7 0-15,-4 6 1 16,0 0 0-16,-4 0 1 16,0 4-2-16,0 2 1 15,1 6 0-15,0 3 0 16,-2 5 2-16,2 0-4 15,2 8 4-15,1 1-4 16,0 9 2-16,-2 13 0 0,5 15 5 16,-5 11-5-16,7 5 0 15,4-1 2-15,4-1 8 16,5 2 4-16,5 2-10 16,1-3 1-16,7-2-3 15,1-3 1-15,0-1 2 16,0 3-3-16,0 2 5 15,0 4-1-15,5 1 4 16,8 2-2-16,-2 2-6 16,1 5 6-16,5-7-4 15,-3-14 1-15,0-2-2 16,1-11-3-16,-3 0 0 0,7-2 2 16,-7-6-4-16,2-7 4 15,0-4 0-15,0-9-2 16,4 2 7-16,-1-6-7 15,-2-1 6-15,-3-11-5 16,2-10 7-16,-4-6-8 16,-3-6 1-16,2 1-4 15,-2-7 5-15,0 1-2 16,-2-3 6-16,-1-1 1 16,1 0-7-16,-5-1 3 15,5 3-2-15,-2 1 1 16,3-1-1-16,-2 3 1 15,4-2-2-15,-3 1 6 0,1-1-6 16,-2 2 0-16,4-3-1 16,-2 3-4-16,3 6 5 15,4-1 0-15,-4 4 3 16,0 0 10-16,-1-7-8 16,1-1-4-16,-3 1 0 15,-1-4 2-15,2-4 0 16,-5 0-3-16,1-4 0 15,-3-1 5-15,0 0-1 16,0 0-4-16,0 0 4 16,0 0 2-16,0 0 0 15,0 0 0-15,0-1-6 0,0-20-31 16,-17-6-210-16,-7-2-122 16</inkml:trace>
  <inkml:trace contextRef="#ctx0" brushRef="#br0" timeOffset="610">272 3466 320 0,'0'0'50'16,"0"0"-46"-16,0 0 6 16,0 0 16-16,0 0 9 15,0 0-14-15,12 46 4 16,-6-33-7-16,2-2-1 0,1 2 13 15,-5-1 3 1,9 5-15-16,-3-2-1 0,3 2-7 16,2 0-2-16,-1 0 6 15,3 1-8-15,-3-1 8 16,2-3-9-16,-5-3 1 16,1-5 11-16,-2-2-14 15,-6 0 6-15,1 0-5 16,-1-4 5-16,-4 1-7 15,5-1 8-15,0 0-3 16,-1 2 14-16,1-2-3 16,3 0 0-16,-2 0 1 0,1 3-7 15,3-2-4 1,-1 1-2-16,-2 2-4 0,3-2 0 16,-1 8 7-16,5-5-9 15,-4 4 1-15,3-1-1 16,-1 0 1-16,-1 1 7 15,-4-5-8-15,-2-1 0 16,-4-3-1-16,-1 0 1 16,0 0 2-16,4 0 3 15,-4 0 3-15,0 0 12 16,0 0 10-16,1 0 9 16,4-5 4-16,-2-14-18 15,3-6-9-15,-2-7-16 16,0-4 4-16,0 2 0 15,-4-4 0-15,0 2-1 0,0 8-3 16,0 8-7-16,0 2-34 16,0 6-1-16,0 4-45 15,0-3-140-15,0-2-340 16</inkml:trace>
  <inkml:trace contextRef="#ctx0" brushRef="#br0" timeOffset="771">812 3474 497 0,'0'0'55'0,"0"0"-39"0,0 0-16 16,0 0-46-16,0 0-213 15</inkml:trace>
  <inkml:trace contextRef="#ctx0" brushRef="#br0" timeOffset="937">812 3474 59 0,'-99'85'324'0,"99"-85"-324"16,0 0-273-16</inkml:trace>
  <inkml:trace contextRef="#ctx0" brushRef="#br0" timeOffset="1081">816 3633 640 0,'0'0'389'0,"0"0"-389"15,0 0-2-15,0 0 1 16,0 0 1-16,0 0-118 16,49-23-103-16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7.5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242 171 385 0,'0'0'113'16,"0"0"4"-16,0 0-45 16,0 0-33-16,0 0-18 15,0 0-16-15,-163 14 0 16,131 14-1-16,6-3-3 16,12-2-1-16,10-1 0 15,4 0-3-15,0 2 0 16,18 0 0-16,16 1 3 15,3 0 0-15,2 0 0 16,-2-6 1-16,-6-6-1 0,-11-2 2 16,-11-5-2-1,-4-3 0-15,-5 0 3 0,0-1 7 16,-5 4 47-16,-18 2-2 16,-8 3-43-16,-1-3-12 15,2 0-22-15,7-7-78 16,4-1 21-16,10 0 4 15,9 0-76-15</inkml:trace>
  <inkml:trace contextRef="#ctx0" brushRef="#br0" timeOffset="427">609 248 651 0,'0'0'45'15,"0"0"30"-15,0 0 51 16,0 0-65-16,0 0-17 16,0 0-38-16,-180 51 5 15,171-29-11-15,4 0-2 16,5-2 2-16,0 1 2 16,0-4-2-16,0-4 0 15,2-5 0-15,10-2 4 16,2-6-4-16,4 0-20 15,1 0 1-15,2-10-6 16,2-9-14-16,-1-6-21 16,-2 3-1-16,-2-1 23 0,-1 4 37 15,-3 5 1-15,-7 7 0 16,-5 4 2-16,-2 3 15 16,0 0-11-16,0 0-6 15,0 13 77-15,3 3-20 16,-3 5-24-16,5 1-16 15,-4-2-15-15,7-1-1 16,-2-2 0-16,6-3-1 16,5-9-47-16,-1-5-95 15,5 0-47-15,-6-5-344 16</inkml:trace>
  <inkml:trace contextRef="#ctx0" brushRef="#br0" timeOffset="987">825 282 607 0,'0'0'129'0,"0"0"7"16,0 0-56-16,0 0-52 16,0 0 1-16,0 0-8 15,-29 73-10-15,20-50-1 16,3-2 3-16,1-2-5 16,2-4-5-16,1-6-1 15,2-1-2-15,0-6-5 16,0-2-31-16,0 0-10 15,0 0 13-15,0 0-6 16,6-13-24-16,16-14 3 0,-1-1 17 16,-1 2-1-16,-1 2 12 15,-2 7 27-15,-8 10 4 16,-5 2 2-16,-4 5 27 16,0 0-4-16,0 0-2 15,4 0 42-15,-4 1 12 16,0 13-34-16,1-1-6 15,-1 0-13-15,3 2-9 16,-3-2-10-16,0 3 4 16,0-7-8-16,2 1 3 15,1-3-3-15,3-3-1 16,3-4-31-16,8 0-13 16,4 0-14-16,4-21-66 15,-2-1 78-15,-3 3 21 16,-9 5 22-16,-4 10 4 0,-2 3 30 15,-5 1 72-15,0 0-12 16,0 0-64-16,0 0 12 16,0 0-8-16,0 0-20 15,1 0-8-15,7 10 3 16,-2 4 2-16,2 1-4 16,4 2 1-16,-1-3-4 15,3 0-55-15,3-4-128 16,-2-10-41-16</inkml:trace>
  <inkml:trace contextRef="#ctx0" brushRef="#br0" timeOffset="1433">1394 232 568 0,'0'0'186'0,"0"0"-10"16,0 0-73-16,0 0-44 15,0 0-23-15,0 0-9 16,-58 148-18-16,49-87 0 15,4 6 0-15,5 6-6 16,0 1 0-16,0-3 2 16,0-4-1-16,0-15-2 15,3-8-2-15,-1-16 0 16,-2-16-4-16,0-12-21 16,0 0-14-16,0-22 24 0,0-25-119 15,0-16 64-15,0-11 6 16,0-17-54-16,0-8-11 15,0 5-53-15,17 10-237 16,9 21 419-16,-3 16 130 16,0 19 116-16,-2 12-88 15,-5 4 9-15,0 11-30 16,0 1-68-16,4 0-40 16,4 6-7-16,-1 19-4 15,2 7 6-15,-7 0 1 16,-12 2-23-16,-3 2 4 15,-3-2-3-15,0-3 2 16,-13-2 0-16,-9-7-5 0,1-3-13 16,2-10-37-1,9-7-57-15,2-2-66 0,8-22-37 16</inkml:trace>
  <inkml:trace contextRef="#ctx0" brushRef="#br0" timeOffset="1650">1793 0 552 0,'0'0'112'16,"0"0"-48"-16,0 0 124 15,0 0-135-15,0 0 19 16,0 0-15-16,-40 305-12 0,36-255-30 16,1-2-5-1,3-4-8-15,0-8 2 0,0-7-4 16,0-10-27-16,0-9-53 15,0-10-67-15,12 0-97 16,5-23-49-16</inkml:trace>
  <inkml:trace contextRef="#ctx0" brushRef="#br0" timeOffset="1937">1933 377 513 0,'0'0'101'0,"0"0"-4"15,0 0 60-15,0 0-67 16,0 0-21-16,0 0-25 15,90-22-17-15,-67 11-14 16,-1 1-10-16,-8-3-1 16,-5-3 6-16,-8 0-8 0,-1-6 0 15,0 0-27-15,-10 9-15 16,-13 2-12-16,-3 7 31 16,4 4 6-16,4 0 13 15,4 0 4-15,2 19 2 16,1 6 12-16,6 6 4 15,2 6 0-15,3-5-11 16,0 0-2-16,8-2-3 16,19-3-2-16,18-6-31 15,15-9-94-15,10-10-3 16,4-2-349-16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49.5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 28 332 0,'-6'-5'105'0,"1"0"-7"16,0 1 3-16,2 3-44 15,-1-4-20-15,4 4 13 0,0 1-5 16,0 0-22-1,0 0-8-15,0-3 15 0,0 3-1 16,0 0-12-16,0 0-6 16,0 0-10-16,0 0-1 15,0 0-1-15,0 0-7 16,0 0 8-16,9 0 0 16,0 0 0-16,3 0 0 15,-2 0 0-15,0 0 5 16,3 0-4-16,-1 0 0 15,-3 0 0-15,-3 0 0 16,-3 0 3-16,-1 0-4 16,-2 0 2-16,0 0-1 15,3 0 0-15,-3 0 0 0,0 0 0 16,0 0-1-16,0 0-1 16,0 0-4-16,1 0-22 15,2 3-56-15,-1 3-13 16,-2 4-20-16,0 3-72 15,0-2-1-15</inkml:trace>
  <inkml:trace contextRef="#ctx0" brushRef="#br0" timeOffset="48">49 28 422 0</inkml:trace>
  <inkml:trace contextRef="#ctx0" brushRef="#br0" timeOffset="188">49 28 422 0,'-49'56'124'0,"49"-56"-84"0,0 0-3 0,0 0 6 15,0 0-29-15,0 0 9 16,26 4 18-16,-9 1-22 0,-4-4-8 16,-2 1-7-16,1 2 0 15,-2-4-2-15,-6 2-2 16,5 0-4-16,-6 1-37 16,-1-3-31-16,1 0-50 15,-3 0-93-15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58.5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0 184 57 0,'0'0'50'16,"0"0"3"-16,0 0-8 15,0 0-11-15,0 0-18 16,0 0-2-16,0 0-14 16,40-6 11-16,-38 6 5 15,-2 0 28-15,0 0 1 0,0 0-4 16,0 0-7-16,0 0-3 16,0 0-9-16,0 0-22 15,7 0-8-15,4-1 4 16,3 1 4-16,3-2 1 15,1 2 3-15,1 0-4 16,7 0 0-16,-3 0 0 16,4 0 0-16,9 0-4 15,0 0 9-15,9-6 34 16,1-4-14-16,1 7-18 16,-2-1 1-16,1-1-8 15,-5 3 12-15,4-1-8 0,-5 0 3 16,0 1-6-16,-3-2 5 15,2-1-1-15,6-1-4 16,2-2 1-16,7 3 8 16,8-3 8-16,2 3-11 15,4-1 0-15,4 1-4 16,4 4-3-16,1-3 0 16,0 2 3-16,0 0 4 15,-2-3-4-15,1 5-3 16,0-6-2-16,0 4 2 15,-2 0 4-15,3 0-4 16,-5 2 0-16,0 0 3 16,0 0-3-16,8 0 2 15,1-1-2-15,-1 1 2 16,-2-6-2-16,-7 6 0 0,-2-3-2 16,3-2 2-1,-2 1 0-15,7-2-1 0,-3 2 1 16,6-2 0-16,-7 2 1 15,2-4-1-15,-4 2 2 16,-2 5-2-16,-1-2 0 16,-4 3 1-16,4 0 1 15,-2 0 0-15,1 0-2 16,1 0 0-16,-4 0-2 16,-1 0 1-16,0 4 2 15,4 5-2-15,4-3 1 16,10 0 0-16,5 0 6 0,5 0-6 15,-1-1 0-15,-1 0 0 16,-3-2-4-16,5 0 4 16,5-3 1-16,-1 0-1 15,7 0-2-15,-1 0 2 16,0 0 1-16,1 0 4 16,-1 0-1-16,0 0 0 15,-1 0 10-15,-7 0-13 16,-5 0-1-16,-4 0 5 15,-6 0-4-15,-1 0 3 16,1 3-3-16,-10 4 2 16,-4-1 11-16,-10 1 3 15,-12-3-2-15,-7 4-4 16,-9-5 0-16,-6-1 2 16,-11-1-4-16,-1-1-9 0,-7 0 10 15,-1 0-10-15,0 0 13 16,0 0-8-16,0 0 9 15,0 0-14-15,0 0-2 16,-1 0-62-16,-18 0-73 16,-8 0-64-16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1:01.4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36 5 428 0,'0'0'38'15,"0"0"-13"-15,0 0 32 16,0 0 18-16,0 0-42 15,0 0-3-15,0 0-5 16,-35-5-19-16,35 5-6 16,0 0-38-16,0 5-96 15,0 18-106-15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1:01.8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0 481 0,'0'0'51'0,"0"0"20"16,0 0-32-16,0 0-9 15,0 0-16-15,0 0 0 16,0 0-12-16,-3 1-2 16,3-1-7-16,0 0-7 15,0 0-64-15,0 0-73 0,0 0-108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0:02.0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60 220 0,'0'0'110'15,"0"0"-45"-15,0 0 49 16,0 0-21-16,0 0-28 15,0 0-15-15,0 0 0 16,0 0 4-16,0 0-17 0,0 0-26 16,0 0-10-1,9 5 0-15,11 0 1 0,9 1 4 16,3 0-6-16,0 3 1 16,13-3 1-16,-5 1-1 15,1-1 2-15,-4-5-2 16,-5 2 0-16,2-1 2 15,-2-2-2-15,4 0 0 16,2 0 2-16,6 0 0 16,5 0 0-16,1 0 0 15,5 0 0-15,2 0-3 16,2 0 0-16,4 0 0 16,-1 0 3-16,-4 0-3 15,-3 0 0-15,-4-2 5 16,-2-2-2-16,-5 0-3 15,3 2 1-15,-5-4-1 16,-3 5 0-16,1 1 0 0,-2 0 0 16,5 0-6-16,5 0 6 15,1-2 3-15,1-2-2 16,1 0-1-16,-2-4 1 16,3 3 0-16,-4 1-2 15,-1-1 2-15,-1 0-3 16,-1 2 5-16,-1 3-4 15,1 0 1-15,1 0-3 16,-2 0 2-16,-2 0-1 16,-5 0 4-16,1 0 0 0,-6 0-2 15,4 0 0 1,-3 0 0-16,3 0 0 0,0 0 1 16,3 0 2-16,-2 0-3 15,-1 0 0-15,1 0 0 16,-3-2 0-16,0 0 3 15,-5 0-3-15,-5 0-3 16,-1 2 3-16,-3 0 0 16,-1 0 0-16,-1 0 0 15,1 0 0-15,2 0 0 16,-2 0 0-16,-4 0 5 16,-1 0-5-16,1 0 0 15,-1 0 0-15,-3 0 3 16,2 0-1-16,4 0 0 15,0 0-1-15,2 0 1 0,-4 0 11 16,6 0-2-16,-4 0-3 16,-1 0 4-16,5 0-7 15,-2 0 0-15,4 0-5 16,-2 0 0-16,0 8 0 16,-2-5 6-16,-4 2-3 15,2-4 3-15,-6-1 1 16,0 0-1-16,-2 0 5 15,-3 2 0-15,-1-2-4 16,-2 0 9-16,-3 0-7 0,0 0-5 16,0 0 2-1,0 0 10-15,0 0-15 0,0 0 4 16,0 0-5-16,0 0-24 16,-19 0-77-16,-16-2-274 15</inkml:trace>
  <inkml:trace contextRef="#ctx0" brushRef="#br0" timeOffset="603">2599 22 258 0,'0'0'191'0,"0"0"-173"0,0 0 44 15,0 0 60-15,0 0-28 16,0 0 9-16,0 0-54 16,0 0-5-16,0 0 23 15,0 0-17-15,0 0-23 16,0 0-3-16,0 0-1 15,0 0-8-15,0 0-2 16,0 0-5-16,0 0-1 16,0 0 3-16,0 0-10 15,0 0 2-15,0 0 0 16,0 0 5-16,0 0-7 16,0 0 0-16,0 0 0 15,0 0 0-15,0 0 0 0,0 0-1 16,0 0 1-16,0 0-6 15,0 0 0-15,0 0-6 16,0 0-1-16,0 0 2 16,0 0 1-16,0 0-10 15,-2 0-40-15,-13 0-87 16,-5-13-329-16</inkml:trace>
  <inkml:trace contextRef="#ctx0" brushRef="#br0" timeOffset="49284">2134 28 182 0,'0'0'138'15,"0"0"-102"-15,0 0-20 16,0 0 6-16,0 0 25 16,0 0-8-16,0 0-30 15,0 0 0-15,0-1-2 0,-8-3-7 16,-2 0-5-16,2 1 2 16,-1-2 3-16,1 3 12 15,-1 1 41-15,3 1-33 16,-2-3 0-16,2 3 4 15,3-2-7-15,3 2 14 16,0 0-3-16,0 0-16 16,0-3-8-16,0 3-4 15,3 0-8-15,20 0-9 16,12 9 17-16,13 9 27 16,5-4 5-16,9-4-23 15,-2-4 16-15,3-3-3 16,-1-3-14-16,4 0 8 0,2 0-5 15,-8 0-7 1,-2 0 0-16,-7 0 4 0,-8 0-8 16,-2 0 1-16,-4 0-1 15,-2 0 0-15,0 0 0 16,-1 6 8-16,0-2-8 16,0-2 0-16,1 0 1 15,-7-2 0-15,2 0-1 16,-8 0 4-16,-2 0-4 15,0 0 5-15,-6 0-1 16,-4 0-4-16,-1 0 5 16,-1 0-4-16,-3 0 7 15,-4 0-6-15,2 0 1 16,-3 0 5-16,0 0-7 0,0 0 4 16,0 0 7-16,0 0-12 15,0 0 0-15,-17 0-31 16,-19 0-24-16,-20 0-227 15,-19 0-217-15</inkml:trace>
  <inkml:trace contextRef="#ctx0" brushRef="#br0" timeOffset="49698">2387 8 150 0,'0'0'18'0,"0"0"127"16,0 0-48-16,0 0-3 16,0 0-13-16,0 0-29 15,468 14-4-15,-396-14-17 16,-4 0-8-16,-10 0-3 15,-4 0 0-15,-10 0 3 16,-5-3-6-16,-4 3 2 0,-9 0-13 16,2 0 0-1,-5 0-4-15,0 0 1 0,-2 0 2 16,-4 0-4-16,-3-2 2 16,-3 2-3-16,-4-1 6 15,-2-2-2-15,-5 3-2 16,0 0 3-16,0 0-4 15,0 0 10-15,0 0-11 16,0 0-1-16,-22 0-135 16,-22 0-123-16</inkml:trace>
  <inkml:trace contextRef="#ctx0" brushRef="#br0" timeOffset="60143">3165 38 176 0,'0'0'0'0,"0"0"-6"0,0 0 2 15,0 0-50 1,0 0 3-16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9:36.1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288 3 7 0,'-35'-3'36'0,"3"3"34"15,-2 0-23-15,2 0-27 16,-1 0-9-16,6 5-8 0,-1 3 0 16,4 6 6-16,5 0-9 15,5-1-36-15,4-8-104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9:42.2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 3 4 0,'-4'-3'83'0,"-1"3"-65"16,0 0 24-16,2 0-2 16,2 0-18-16,-2 0 11 15,3 0 7-15,0 0-21 16,0 0 13-16,0 0 1 15,0 0 8-15,0 0-7 16,0 0-32-16,12 0 5 16,20 0-7-16,14 3 38 15,8 1 5-15,4-2 4 16,2-2-17-16,-3 0-21 16,-6 0-3-16,-4 0 11 15,-9 0-11-15,-7 0 0 0,-12 0-2 16,-7 0-4-16,-8 0-8 15,-4 0-64-15,0 0 25 16,0 2-22-16,0 1-15 16,-13-3-5-16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9:42.5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69 0,'0'0'36'16,"0"0"7"-16,0 0 58 0,0 0-30 15,0 0 30-15,0 0-46 16,175 23 1-16,-129-23-22 16,-7 2 1-16,-7-2-5 15,-9 0-19-15,-2 0 4 16,-7 0-15-16,-5 0 2 15,-4 0-2-15,-3 0 6 16,-2 1-9-16,0 3 3 16,0-4 0-16,0 1-7 15,0 3-61-15,0 5-58 16,0 5-33-16,0-5 49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9:47.1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38 24 0,'0'0'82'15,"0"0"-15"-15,0 0-7 16,0 0-5-16,0 0-1 0,0 0 8 16,0 0-11-16,-5-10-14 15,5 10-9-15,0 0-4 16,0 0-7-16,0 0-17 16,5 0 5-16,19 0 5 15,4 0 20-15,4 0-19 16,3 0 15-16,1 0-5 15,-3 0-11-15,-5 0-8 16,-2 0 13-16,-8 0-3 16,-4 0-7-16,-6 0-5 15,-7 0 0-15,3 0-2 16,-4 0 0-16,0 0 4 16,3 0-4-16,-2 0-18 15,4 3-70-15,7 1-7 16,-3-4-73-16</inkml:trace>
  <inkml:trace contextRef="#ctx0" brushRef="#br0" timeOffset="511">588 0 25 0,'0'0'86'16,"0"0"-36"-16,0 0 74 0,0 0-26 15,0 0-59-15,0 0 40 16,145 19-27-16,-106-19-30 16,-1 0 13-16,5 0-19 15,0 0 0-15,2 0-5 16,-6 0 1-16,-6 0-3 15,-6 0-5-15,-7 0-3 16,-6 0 2-16,-8 0 0 16,-3 0-3-16,-1 0 0 15,1 0 1-15,-3 0 6 16,0 0 6-16,0 0 1 16,1 0-5-16,-1 0-4 15,5 0 4-15,-5 2-5 0,3-2 5 16,2 1 2-16,-1-1-2 15,1 3 0-15,0-3-8 16,-2 0 13-16,-3 3-14 16,1-3 5-16,-1 0 0 15,0 0 1-15,0 0 10 16,0 0-14-16,0 0 0 16,0 0-4-16,0 0-12 15,-26 0-66-15,-12 0-121 16,-16-9-119-16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09:45.7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 63 0,'0'0'47'16,"0"0"19"-16,0 0-19 16,0 0 10-16,0 0-5 15,0 0-1-15,0 0-14 16,-3-6-4-16,3 6 8 16,0 0-8-16,0 0 12 15,0 0-21-15,0 0-24 16,18 0 7-16,16 0 5 15,3 0 3-15,4 0-15 16,4 0 19-16,-5 0-13 0,0 0-1 16,1 0-1-1,-1 0 3-15,-3 0-6 0,-5 0-1 16,0 0 2-16,-3 0 4 16,-1 0-5-16,-4 0-1 15,3 0 4-15,-6 0-4 16,-1 0 0-16,-3 0 0 15,0 0 0-15,-7 0 1 16,3 0 1-16,-3 0 1 16,3 0-2-16,1 0 1 15,-1 0 2-15,0 0-2 16,-3 0 0-16,3 0 0 0,-6 0-3 16,-1 0 6-16,-1 0-5 15,-2 0 0 1,-1 0 1-16,-2 0-1 0,0 0 5 15,0 0 2-15,0 0 1 16,0 0 6-16,0 0 5 16,0 0-7-16,0 0-2 15,0 0-8-15,0 0-2 16,0 0 0-16,0 0-14 16,0 0-22-16,0 0-90 15,0-5-191-15</inkml:trace>
  <inkml:trace contextRef="#ctx0" brushRef="#br0" timeOffset="3899">497 62 45 0,'0'0'108'0,"0"0"-26"16,0 0 28-16,0 0-16 15,0 0-39-15,0 0-27 16,-5-15-18-16,19 15-7 15,22 0 4-15,16 0 22 16,9 0 7-16,14 4-13 16,5 4 5-16,7-2-13 15,4-6-4-15,3 3-6 16,-1-1-5-16,-2-2 0 16,-7 0 3-16,-7 0 0 15,-4 0 8-15,-2 0-11 0,-8 0 0 16,-5 0-2-16,-7-2 1 15,-7-1 1-15,-7 3 0 16,-5 0 8-16,-4 0-8 16,1 0-4-16,-6 0 4 15,2 0 2-15,1 0 0 16,0 0-2-16,0 0 5 16,-3 0-3-16,0 0 0 15,0 0-2-15,0 0 5 16,0 0-2-16,2-3-3 15,-5-2 2-15,-4 3 0 16,-2 0 0-16,-6 0-2 16,-3 2 0-16,-1 0 0 15,-4 0 0-15,0 0 3 0,0 0 11 16,0 0 0-16,0 0 3 16,0 0 13-16,0 0-6 15,0 0 2-15,0 0-21 16,0 0 11-16,0 0-16 15,0 0 17-15,0 0-6 16,0 0-4-16,0 0-7 16,0 0 17-16,0 0-17 15,0 0 5-15,0 0 3 16,0 0-6-16,0 0-2 16,0 0-2-16,0 0 2 15,0 0 2-15,0 0 9 0,0 0-11 16,0 0 1-16,0 0-4 15,0 0 4-15,0 0-1 16,0 0 11-16,0 0-10 16,0 0 0-16,0 0-1 15,0 0-5-15,0 0 5 16,0 0 3-16,0 0-3 16,0 0 0-16,0 0 2 15,0 0-1-15,0 0-1 16,0 0 0-16,0 0 2 15,0 0-1-15,0 0 6 16,0 0-7-16,0 0 0 16,0 0 0-16,0 0 0 0,0 0-5 15,0 0 5-15,0 0 2 16,0 0 3-16,0 0-5 16,0 0 0-16,0 0-5 15,0 0 12-15,0 0-5 16,0 0-2-16,0 0-2 15,0 0 2-15,0 0 2 16,0 0 0-16,0 0 1 16,0 0 0-16,0 0 3 15,0 0-6-15,0 0 0 16,0 0 1-16,0 0 3 16,0 0-4-16,0 0 4 15,0 0-1-15,0 0 7 0,0 0 5 16,0 0-10-16,0 0-1 15,0 0-4-15,0 0 3 16,0 0-6-16,0 0 13 16,0 0-16-16,0 0 6 15,0 0-1-15,0 0 1 16,0 0 0-16,0 0 11 16,0 0-11-16,0 0-6 15,0 0 6-15,0 0 0 16,0 0 9-16,0 0-9 15,0 0-10-15,0 0 10 16,0 0 1-16,0 0-1 0,0 0-1 16,0 0 1-16,0 0 9 15,0 0-9-15,0 0-2 16,0 0 2-16,0 0 1 16,0 0-1-16,0 0 0 15,0 0-1-15,0 0 0 16,0 0 1-16,0 0-6 15,0-2 0-15,0 2 9 16,0 0-11-16,0 0 5 16,0 0 3-16,0 0-2 15,0 0-3-15,0 0 0 16,0 0 3-16,0 0-4 0,0 0 6 16,0 0-6-1,0 0 5-15,0 0-1 0,0 0 4 16,0 0-3-16,0 0 2 15,0 0-1-15,0 0 1 16,0 0-1-16,0 0 0 16,0 0 2-16,0 0-2 15,0 0 0-15,0 0 6 16,0 0-13-16,0 0 14 16,0 0-14-16,0 0 14 15,0 0-6-15,0 0 2 16,0 0-2-16,0 0 2 15,0 0-3-15,0 0 1 16,0 0 5-16,0 0-2 16,0 0-4-16,0 0 10 0,0-2-10 15,0 2-3-15,0 0 3 16,0 0 6-16,0 0-6 16,0 0-17-16,0-1 10 15,0-5-46-15,-7 4-92 16,-10-3-137-16,-8-7-161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6.6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30 0 511 0,'0'0'61'0,"0"0"-59"0,0 0 4 15,0 0 106-15,0 0 57 16,0 0-92-16,77 283-30 16,-68-205-9-16,1-2 2 15,2-2-19-15,3 2-15 16,2-3-1-16,0-6 1 15,-6-16-3-15,1-20-3 16,-6-13 0-16,-3-11-1 0,-1-5-8 16,-2-2-22-1,0 0-15-15,-6-19-97 0,-20-17-263 16</inkml:trace>
  <inkml:trace contextRef="#ctx0" brushRef="#br0" timeOffset="227">0 743 514 0,'0'0'75'0,"0"0"14"15,0 0-22-15,0 0 6 16,0 0-14-16,0 0-30 0,121 206 14 16,-95-200 8-1,-3-6-32-15,-1 0 6 16,1 0-3-16,3-16-4 0,1-12-13 15,2-10 0-15,2-5-5 16,-3-8-5-16,-7-4-95 16,-8 2-168-16,-12-4-453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01.2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85 111 0,'2'0'30'16,"-2"0"-2"-16,3 0 41 16,-3 0-14-16,0 0-10 15,0 0 6-15,0 0-14 16,0 0-4-16,0 0 0 16,0 0-14-16,0 0-8 15,0 0 7-15,0 0 9 16,0 0-26-16,0 0 14 15,0 0 11-15,0 0-4 0,0 0-1 16,0 0 0 0,0 0 10-16,0 0-12 0,0 0-11 15,0 0-8-15,0 0 7 16,9 0-6-16,14 0 8 16,9 0-3-16,11 0 1 15,8 0 2-15,5 0-7 16,0 3 6-16,2 0-3 15,2-3 2-15,3 0 4 16,3 0-9-16,1 0 1 16,1 0 7-16,-1 0-10 15,-2-3 3-15,-4 0 3 16,-3 3-6-16,-5 0 0 16,-1 0 3-16,-2-3-6 0,3 3 3 15,-6-2 0-15,2 0 7 16,0 0-5-16,-3 0-2 15,6 0 0-15,-2-2 2 16,0 2-4-16,-1-1 2 16,-3 1-4-16,2 0 4 15,-11 0 2-15,3 0-1 16,-4 0-1-16,0 0 1 16,2 0-1-16,2 0 7 15,0-3-7-15,0 4-5 16,-3-2 5-16,2-1 0 15,1 2 0-15,-1-1-1 16,1 2 1-16,-5 1 2 0,-3-1-2 16,-4-3-1-16,-4 4 0 15,-1-4-1-15,0 2 2 16,3 0 1-16,-1 2-1 16,1-2 0-16,-3 2 1 15,3-2-1-15,-3 2 0 16,0 0 1-16,0 0-1 15,-1 0 0-15,1 0 0 16,0 0 1-16,3 0-1 16,1-2 0-16,0 1 0 15,-4 1 0-15,-5-4 0 16,-1 4 2-16,-3 0-2 16,2 0 0-16,0-1 0 0,5 1 0 15,1 0 2-15,-7-3-1 16,-3 3-1-16,-2 0 0 15,-1 0 1-15,-3 0-1 16,2 0-1-16,-4 0 1 16,-1 0 0-16,2 0 0 15,-4 0 1-15,3 0 0 16,-3 0 7-16,2 0-8 16,-1 0 0-16,1 0 1 15,-2 0-5-15,-1 0 9 16,3 0-10-16,-3 0 12 15,0 0-14-15,2 0 8 0,1 0-1 16,-3 0 9 0,1 0-9-16,-1 0-6 0,0 0 6 15,0 0 1-15,0 0 4 16,0 0 1-16,0 0-6 16,0 0 14-16,0 0-13 15,0 0 20-15,0 0-6 16,0 0-6-16,0 0-9 15,0 0 0-15,0 0 0 16,0 0 2-16,0 0-2 16,0 0 3-16,0 0-1 15,0 0 1-15,0 0 5 0,0 0-8 16,0 0 5 0,0 0 5-16,0 0-3 0,0 0-5 15,0 0 0-15,0 0-2 16,0 0 2-16,0 0-2 15,0 0 1-15,0 0 7 16,0 0-7-16,0 0-1 16,0 0 1-16,0 0 0 15,0 0-2-15,0 0 6 16,0 0-12-16,0 0 8 16,0 0-2-16,0 0 2 15,0 0 8-15,0 0-8 16,0 0-2-16,0 0 2 15,0 0 0-15,0 0 1 16,0 0-2-16,0 0-2 0,0 0 2 16,0 0 2-16,0 0-1 15,0 0-1-15,0 0 3 16,0 0-2-16,0 0-1 16,0 0 0-16,0 0-7 15,0 0 8-15,0 0-1 16,0 0 0-16,0 0 0 15,0 0 2-15,0 0 1 16,0 0 3-16,0 0-11 16,0 0 12-16,0 0-6 15,0 0 1-15,0 0-4 16,0 0 5-16,0 0-8 0,0 0 12 16,0 0-3-1,0 0-4-15,0 0-5 0,0 0 5 16,0 0 0-16,0 0 1 15,0 0 2-15,0 0-3 16,0 0 1-16,0 0 11 16,0 0-12-16,0 0 0 15,0 0 0-15,0 0-5 16,0 0 4-16,0 0 2 16,0 0-2-16,0 0 1 15,0 0 0-15,0 0 1 16,0 0-1-16,0 0 11 15,0 0-11-15,0 0 1 16,0 0 2-16,0 0-3 16,0 0-8-16,0 0 7 0,0 0 2 15,0 0-2-15,0 0 2 16,0 0-1-16,0 0 0 16,0 0 10-16,0 0-19 15,0 0 9-15,0 0 0 16,0 0 0-16,0 0 1 15,0 0 6-15,0 0-14 16,0 0 16-16,0 0-18 16,0 0 9-16,0 0 0 15,0 0 3-15,0 0-3 16,0 0 4-16,0 0-3 16,0 0-1-16,0 0 0 0,0 0 0 15,0 0 2-15,0 0-1 16,0 0 7-16,0 0-16 15,0 0 10-15,0 0-2 16,0 0 1-16,0 0 1 16,0 0-2-16,0 0 9 15,0 0-9-15,0 0-8 16,0 0 8-16,0 0 1 16,0 0 0-16,0 0 9 15,0 0-10-15,0 0 0 16,0 0-5-16,0 0 6 15,0 0-1-15,0 0 0 16,0 0 2-16,0 0-2 0,0 0-2 16,0 0-2-16,0 0-20 15,-1 0-16-15,-17 0-25 16,-12 0-151-16,-11 0-268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05.2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39 7 125 0,'0'-4'95'0,"0"0"-76"16,0 2 6-16,0-2 16 0,0 2 51 16,0-1-27-16,0 3-26 15,0 0-13-15,0 0 23 16,0 0 17-16,0 0-26 15,0 0 3-15,0 0-7 16,0 0-19-16,0 0 6 16,0 0-23-16,0 0 0 15,0 15 0-15,0 17 2 16,0 14 0-16,-5 10 6 16,-1 5 13-16,2 2-16 15,-4 0 10-15,5-4-10 16,1-3-1-16,-2 2 2 0,1 0-1 15,3 0 7-15,-2 2-10 16,2 2 9-16,0-2-7 16,0-5 4-16,0 8-1 15,0-5 3-15,0-3-10 16,0-4 9-16,0-9-8 16,0-4 2-16,0 0 3 15,0 2 0-15,0 5-4 16,0-2 1-16,0-3 2 15,0-3-5-15,0-9 0 16,2-1 4-16,1 0-1 16,-3-4 4-16,0-2-1 15,0-2-6-15,1 2 12 0,-1-2-9 16,0 0 1-16,0-2 0 16,0-3 2-16,3 4-4 15,-3-3 7-15,2-1-4 16,-2-3 6-16,0-2-8 15,0-3-2-15,0-3 4 16,0-2 1-16,0-1 0 16,0 0 0-16,0 0-6 15,0 0 1-15,0 0-1 16,0 0 2-16,3 0 0 16,-3 0-2-16,0 0-1 15,3 0 1-15,-3 0 1 16,0 0 5-16,0 0 0 15,0 0 0-15,0 0-5 0,0 0 3 16,0 0-2-16,0 0 0 16,0 0-2-16,0 0 3 15,0 0-2-15,0 0 3 16,0 0 2-16,1 0-8 16,-1 0 2-16,0 0 0 15,0 0 0-15,0 0 1 16,0 0 0-16,0 0-1 15,0 0 1-15,0 0 6 16,0 0-12-16,0 0 7 16,0 0-2-16,0 0 4 15,0 0-3-15,0 0-1 16,0 0 4-16,4 0-4 0,-4 0 1 16,0 0-1-16,0 0 1 15,0 0-1-15,0 0 2 16,0 0-4-16,0 0 2 15,0 0 0-15,0 0 0 16,0 0 1-16,0 0-1 16,0 0 1-16,0 0-1 15,0 0-3-15,0 0-20 16,0 0-23-16,0 0-56 16,0-20-203-16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16.7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469 258 390 0,'0'0'31'0,"-1"0"-2"16,-11 0-26-16,-1 0 10 16,3 0-8-16,-4 0 6 15,1 0-11-15,-2-3 5 16,-2-3-5-16,-1-2 11 15,1 0 4-15,2-1-8 16,-2 3 2-16,0-3 2 16,1 5 2-16,0 2-6 15,5 2-1-15,-4 0 13 16,4 0-17-16,-6 2 0 0,2 23-2 16,-7 18 0-16,1 15 6 15,-2 22-3-15,1 18 11 16,2 13-2-16,-1 7 8 15,2-3-4-15,2-4-4 16,7-9 8-16,0-7-17 16,6-13 5-16,4-11 0 15,0-13-5-15,0-10 12 16,0-10-13-16,0-15 1 16,0-10 2-16,4-11 1 15,-4-2 6-15,2 0 10 16,-2 0 6-16,0 0-10 15,0 0-1-15,0 0-11 0,3 0 10 16,2 0-16-16,1 0 0 16,1 4 3-16,4 4 3 15,5-2 2-15,2 5-2 16,2-1-6-16,4 4 3 16,4-1-3-16,7-4-2 15,4 2-54-15,5-5-75 16,7 0-18-16,-4-6-42 15</inkml:trace>
  <inkml:trace contextRef="#ctx0" brushRef="#br0" timeOffset="1021">2703 90 56 0,'0'0'175'15,"0"0"-111"-15,0 0 51 0,0 0 7 16,0 0-66-16,0 0 40 16,169 50-49-16,-132-50-7 15,0 0-22-15,-2 0 14 16,-4 0-21-16,-4 0 3 16,-4 0-6-16,-4 0 3 15,-5 5-3-15,-1 1 6 16,-5-1-4-16,0 0-4 15,-4 0-4-15,-2 0 0 16,6 7 2-16,-4 2-4 16,1 9 0-16,-1 12 5 15,-2 14-1-15,-2 14 10 16,0 13-1-16,0 12-7 0,0 10 3 16,5 11-3-16,2 8-4 15,2 9 10-15,5-3-1 16,-1-9 0-16,0-10-3 15,1-10-2-15,-5-14 7 16,1-7-10-16,-1-16 14 16,-8-17-3-16,5-11-11 15,-6-10 6-15,0-10 0 16,0-5-9-16,0-4 14 16,0 0-5-16,-10 0-6 15,-23 0 9-15,-11 0-9 16,-7 0-3-16,-7-19-22 0,-2-4-31 15,-7-9-126 1,-10-14-225-16</inkml:trace>
  <inkml:trace contextRef="#ctx0" brushRef="#br0" timeOffset="1736">772 288 445 0,'0'0'121'0,"0"0"-78"16,0 0-25-16,0 0 83 15,0 0-42-15,0 0-5 16,56 57-16-16,-42-40-18 16,2 1-18-16,-1-2 6 15,-1 1-3-15,0-2-5 16,-1 0-42-16,1 1-46 16,3-5-56-16,1-1-61 15,-2-6-112-15</inkml:trace>
  <inkml:trace contextRef="#ctx0" brushRef="#br0" timeOffset="1891">1221 578 90 0,'0'0'163'0,"0"0"-65"16,0 0 11-16,0 0-38 16,0 0-15-16,0 0-24 15,86 66-10-15,-67-54-22 16,10 2 0-16,-2 3-77 15,6-3-93-15,3 5-223 16</inkml:trace>
  <inkml:trace contextRef="#ctx0" brushRef="#br0" timeOffset="2061">1747 932 137 0,'0'0'149'0,"0"0"-57"15,0 0 17-15,0 0-40 16,0 0-18-16,0 0-21 15,82 70-19-15,-65-59-11 16,1 3-40-16,2 1-51 16,5 0-50-16,4 3-59 15</inkml:trace>
  <inkml:trace contextRef="#ctx0" brushRef="#br0" timeOffset="2200">2113 1189 79 0,'0'0'168'15,"0"0"-69"-15,0 0-2 16,0 0 4-16,0 0-43 15,0 0 14-15,133 80-28 0,-127-75-19 16,-1-3-15-16,3 2-3 16,-2-2-7-16,3 3-68 15,3 3-34-15,0-4-84 16,4 3-120-16</inkml:trace>
  <inkml:trace contextRef="#ctx0" brushRef="#br0" timeOffset="2402">2458 1426 103 0,'0'0'136'0,"0"0"-41"16,0 0-38-16,0 0 7 0,0 0-1 16,0 0-17-1,87 101-29-15,-77-87 4 0,2-1-7 16,-6 1 5-16,0-6-13 16,-4-2-5-16,-2-1 14 15,0-5 2-15,0 3-17 16,0-1 12-16,-10-2-12 15,-13 0-128-15,-9-33-410 16</inkml:trace>
  <inkml:trace contextRef="#ctx0" brushRef="#br0" timeOffset="3774">2071 77 19 0,'0'0'85'0,"0"0"-29"0,0 0 39 16,0 0-26-16,0 0-2 15,0 0-15-15,2 0 4 16,-2 0-14-16,0 0-17 15,0 0-6-15,0 0 5 16,0 0-5-16,-5 0-14 16,-1 0-4-16,-2 0 6 15,2 0-3-15,2 0 2 16,1 0-4-16,-2 0 1 16,0 0-2-16,-2 0-1 15,1 8 0-15,-2 6-2 16,-1 5 2-16,3 3 1 0,-4 4 0 15,6 3 0-15,-4 4 3 16,3 1-1-16,-1 5 1 16,-1 2-3-16,4-3 1 15,3-1 6-15,0-3-1 16,0-2-2-16,0-6 9 16,0 1-2-16,12-2 6 15,2-1-5-15,3-2 6 16,1 0 4-16,5-3 1 15,0-5-21-15,3-4 15 16,0 1-4-16,-1-5-5 16,1-4-5-16,-3-2 5 0,0 0-5 15,-2 0 5-15,1-5-3 16,-2-14-1-16,1-3-3 16,1-2 5-16,-7 0-2 15,2-7-4-15,-6-4 3 16,1-7 5-16,-4-4-9 15,-7 3 5-15,2-2-3 16,-3 1 2-16,0 2-1 16,0 6-1-16,0 4 7 15,-9 6 0-15,-3 1 10 16,-1 1-18-16,0 2 19 16,-1 2-12-16,0 1 0 15,-3 2-2-15,3 2-6 16,0 5-1-16,1-1 1 15,-1 5 0-15,-3 2-4 0,2 3 0 16,1 1 4-16,-3 0 1 16,5 0 1-16,2 0 9 15,1 0-10-15,3 0-1 16,-6 0 0-16,1 11-1 16,-1 10 0-16,0-2 1 15,1 5-1-15,-1-1-27 16,1-1-14-16,-1 8-28 15,5-5-69-15,-3-2-18 16,0-10-189-16</inkml:trace>
  <inkml:trace contextRef="#ctx0" brushRef="#br0" timeOffset="5789">847 991 74 0,'0'0'73'16,"0"0"13"-16,0 0-21 0,0 0-45 16,0 0 17-16,0 0 2 15,-22 0-4-15,21 0 5 16,-4 0-14-16,2 0 0 15,2 0 2-15,-2 0-18 16,-2 0 2-16,0 0-11 16,1 0 0-16,-4 0 4 15,2 11-3-15,-2 1-2 16,-1 6 5-16,0 3 2 16,-2 7 7-16,-1 6-5 15,3 2 3-15,1 1 5 16,2-4-1-16,1 3 6 15,1-5-12-15,1-1-2 0,3-1 3 16,0 0-6-16,0-4 2 16,0-2 0-16,3-2 2 15,6-2 14-15,2 0-21 16,1-2 17-16,0-3-18 16,-1-1 8-16,3 0 10 15,-1-3-14-15,3-1 11 16,-1 0-3-16,-1-1-5 15,0-5 0-15,0 5-6 16,1-7 13-16,-1 1-13 16,0 0 14-16,-1-2-15 15,1 0 12-15,0 0 0 0,-5 0-6 16,5 0 13-16,-5-2-20 16,3-6 0-16,2-5 12 15,-1 3 4-15,0-5-16 16,1 1 1-16,-3-2 7 15,3 0-8-15,-2-1 0 16,-3 0 12-16,3 1-11 16,-5 0 4-16,2 0-2 15,0 1 1-15,-4 4-1 16,2-4 4-16,-4-3 0 16,2-1-7-16,-4 0 12 15,3-1-6-15,-4-3 1 16,0 1-2-16,0-2-2 0,0 0-3 15,0 1 1 1,0 1-1-16,0 1 0 0,-4-1 1 16,0 6 4-16,2 1 0 15,-5 0-5-15,2 4 9 16,-3-4-6-16,2 3 2 16,-3 1-5-16,-3-2 0 15,-2 1 0-15,-4-3 1 16,1 2-2-16,-3 3 2 15,-2 1 4-15,1-1-4 16,2 4 8-16,1-1-9 16,4 1-4-16,0 0 4 0,1 6 0 15,3-1 0 1,-4-3-2-16,2 4-3 0,-5 0 0 16,-1 0 10-16,0 0-4 15,-1 0-1-15,-4 0-5 16,2 15 2-16,1 0-6 15,-2 4-22-15,4 6-26 16,-1 10-39-16,-2 6-76 16,-1-6-169-16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30.5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0 116 37 0,'1'-4'151'0,"-1"4"-113"15,3-2-6-15,-3 2 27 16,0 0-2-16,2 0-18 16,1-1-11-16,-1-2-10 15,1 3 2-15,-2 0-15 16,7 0 2-16,1 0 3 0,9 0 11 16,8 0-4-16,7 0 0 15,8 0-2-15,8 4 4 16,5 1 10-16,9-5-17 15,4 0-2-15,10 0 1 16,3 0-11-16,-2 0 7 16,-3 0-2-16,-7 1-4 15,-5 2 3-15,-10 2-2 16,-2-4-2-16,-5-1-1 16,2 0 1-16,-1 0 11 15,2 0-6-15,3-1 4 16,-2-7-2-16,-4 2 1 0,-2-3 0 15,-2 5-5 1,-3-2 1-16,-2 2 8 0,-1 3-12 16,-6-4 0-16,-2 2 0 15,-4 2 6-15,-2-1-1 16,-1-1-2-16,-2 2 0 16,4 1-2-16,-2-3 3 15,4 2-1-15,1-1-3 16,2 2 6-16,-1-6-3 15,2 5-3-15,-1 1 8 16,0-2-4-16,-1-2-4 16,-1 2 0-16,5-8 2 15,-3 5 2-15,-2 1 3 16,-3 0-6-16,-3 4-1 0,0 0 3 16,-5 0-1-1,3 0-2-15,1 0 2 0,-2 0 1 16,4 0-1-16,-3 0 5 15,1 0-5-15,-1 0 0 16,1 0-2-16,-1 0 4 16,2 0-4-16,0 0 3 15,-2 0-3-15,-1 0 0 16,5 0 3-16,-8-1 1 16,-4 1-3-16,3 0 2 15,-3 0 2-15,3 0 0 0,-1-5 0 16,-3 5 1-1,2-3 9-15,1 1 4 0,-1 0-10 16,1 0 3-16,-3 0-1 16,1 0-2-16,-3 1 2 15,-2-4-3-15,-5 5 9 16,1 0-15-16,-1 0 5 16,0 0 3-16,0 0-8 15,0 0 9-15,0 0-6 16,0 0 2-16,0 0-7 15,0 0-2-15,0 0-51 16,-4 0-78-16,-21 0-289 16</inkml:trace>
  <inkml:trace contextRef="#ctx0" brushRef="#br0" timeOffset="172">2504 115 128 0,'0'0'6'0,"0"0"-6"16,0 0-2-16,0 0-52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32.6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64 28 0,'0'0'34'0,"0"0"-10"16,0 0-19-16,0 0-2 16,0 0-3-16,0 0-15 0,149-61-10 15,-137 61 3-15,-6 0 19 16,2 0 0-16,-4 0 3 15,-2 0 3-15,1 0 4 16,-1 0 5-16,-2 0 4 16,3-2 18-16,-3 2 18 15,0 0 20-15,0 0-17 16,0 0-17-16,0 0-17 16,0 0 1-16,0 0-2 15,0 0-3-15,0 0-8 16,1 0-9-16,7 0-6 15,1 0-17-15,5 0-18 0,3 0-81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34.9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69 0,'0'0'101'15,"0"0"-55"-15,0 0-6 16,0 0 11-16,0 0-14 16,0 0-15-16,0 0-10 15,0 0 3-15,0 0 0 16,0 0 11-16,0 0-1 0,0 0 1 15,0 0 1-15,0 0-10 16,0 0 2-16,0 0-11 16,0 0-8-16,0 0 8 15,0 0 9-15,0 0-12 16,0 0 17-16,0 0-9 16,0 0-3-16,0 0 2 15,0 0 3-15,0 0-8 16,0 0 1-16,0 0 8 15,0 0-10-15,0 0 9 16,0 0-5-16,0 0 3 16,0 0-1-16,3 0-4 0,-1 0-8 15,5 0 4 1,4 0 1-16,10 0 9 0,7 0-8 16,6 0 9-16,3 2-8 15,2 2-2-15,3 1 1 16,2-1-5-16,-4 0 2 15,-1 0 1-15,-9-2 6 16,-7-2-8-16,-6 0-2 16,-8 0 2-16,-4 0 11 15,-3 0-8-15,-2 0 12 16,0 0 10-16,0 0 5 16,0 0-2-16,0 0-8 15,0 0-3-15,0 0-15 0,-5 0-4 16,-6 0-11-1,-6 0-18-15,2 0-67 0,-6 0-107 16,-6 0-203-16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39.3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341 9 55 0,'0'0'67'0,"0"0"24"16,0 0-25-16,0 0-11 16,0 0-9-16,0 0 17 15,0 0 5-15,5-9-15 0,-5 9-19 16,0 0-11-16,0 0-1 16,0 0 7-16,0 0-14 15,0 0 13-15,0 0 8 16,0 0-2-16,0 0-12 15,0 0 1-15,0 0-8 16,-8 0-15-16,-6 0 3 16,0 0-8-16,-1 0 4 15,-2 0 0-15,-1 0-4 16,-1 0 3-16,1 5 2 16,-7 4 8-16,2-4-5 15,3 3-1-15,-1-2-1 16,-1-5 3-16,7 1-2 15,-2 0-2-15,3 1 0 16,1 2-1-16,-4-2 1 0,7 1 3 16,1-2-3-16,5 0 0 15,-1-2 0-15,3 3 0 16,2-3 3-16,0 0-3 16,0 0-1-16,0 0 1 15,0 1 2-15,0-1-1 16,0 0-2-16,0 0 2 15,0 0-2-15,0 0 3 16,0 0-2-16,0 0 7 16,0 0-4-16,0 0 4 0,0 0 0 15,0 0-5 1,0 0 3-16,0 0-2 0,0 0-3 16,0 0-3-16,0 0 3 15,0 0 2-15,0 0-2 16,0 0 0-16,0 0 1 15,0 0-1-15,0 0 2 16,0 0-3-16,0 0 3 16,0 0-4-16,0 0 1 15,0 0 0-15,0 0-1 16,0 0-1-16,0 0 3 16,0 4 0-16,0-4 0 15,0 1 0-15,0-1 0 16,0 0-1-16,0 0 1 15,0 0 0-15,0 0 0 0,0 0-1 16,0 0 0-16,0 0 1 16,0 0-1-16,0 0 1 15,0 0 3-15,0 0-3 16,0 0 0-16,0 0 7 16,0 0-5-16,0 0 0 15,0 0-2-15,0 0 3 16,0 0-3-16,0 0 2 15,0 0-2-15,0 0 1 16,0 0-1-16,0 0 0 16,0 0 0-16,0 0 4 15,0 0-4-15,0 0 2 0,0 0 0 16,0 0 1-16,0 0-2 16,0 0-1-16,0 0-1 15,0 0 1-15,0 0 2 16,0 0-2-16,0 0 0 15,0 0 0-15,0 0 2 16,0 0-3-16,0 0 1 16,0 0 0-16,0 0-6 15,0 4 1-15,0 4 3 16,0 9 0-16,0 11 2 16,0 16-2-16,0 19 2 15,0 21 11-15,0 21-9 16,0 12 4-16,2 8 6 15,6 0-4-15,-4-5 7 0,1-9-6 16,-4-9 11-16,4-6-8 16,0-5 14-16,-1-4-14 15,4-2-3-15,-2-15 7 16,2-9-12-16,-7-17 2 16,4-14-4-16,-2-14 6 15,-3-9-5-15,3-5-3 16,-3-2 2-16,0 0 1 15,2 0-3-15,-2 0 3 16,0 0 8-16,0 0 0 16,0 0-1-16,0 0-5 0,0 0-4 15,3 0-1 1,-3 0 0-16,1 0-1 0,4 0 0 16,2 0-1-16,7 3 2 15,0 3 4-15,1 0 3 16,5 2-5-16,-1 1-2 15,-1-1 1-15,-1-1 4 16,-3-1-4-16,-3 0 2 16,-2 0-3-16,-2-1 1 15,-5-3-3-15,6 1 1 16,-2 5-17-16,6-5-22 16,5 0-99-16,-2-3-57 15,-2-19-83-15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0.52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64 0 356 0,'0'0'125'0,"0"0"-100"15,0 0 0-15,0 0-12 16,0 0-8-16,0 0 22 15,0 60 9-15,0-30 2 16,0 2 13-16,-6 1-8 16,-5 2-18-16,2-1 0 15,3 0-18-15,-3-3 3 16,-1-6-6-16,3-6 6 16,2-3-8-16,4-7 1 15,1-3-3-15,0-2 0 16,0-1-60-16,0-3-66 0,18 0 15 15,0 0-32-15,4-7-199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1.0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 0 209 0,'0'0'38'15,"0"0"71"-15,0 0-20 0,0 0-3 16,0 0-34-16,0 0-5 16,12 167-12-16,-12-144 26 15,0-2-34-15,0 0 6 16,-3-5-11-16,-3-1-6 16,1-4-6-16,1 0-3 15,-1-3-5-15,2 2-1 16,1-1-1-16,-1 1 0 15,3-1-33-15,0-5-134 16,5-4-84-16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1.2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0 313 0,'0'0'63'0,"0"0"39"16,0 0-39-16,0 0-22 15,0 0-17-15,0 0-9 16,87 124-15-16,-65-116-62 16,-1-6-49-16,-1-2-183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0.7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269 19 958 0,'0'0'7'0,"0"0"82"0,0 0 27 16,0 0-81-16,0 0-25 16,0 0-10-16,27 0-3 15,-5 0-104-15,1 0-189 16</inkml:trace>
  <inkml:trace contextRef="#ctx0" brushRef="#br0" timeOffset="5026">0 36 314 0,'0'0'337'0,"0"0"-270"15,0 0 6-15,0 0 36 16,0 0-95-16,0 0-14 16,26 0-12-16,11 0 12 15,20 0 10-15,7 0 23 16,4 0 4-16,-5-3-10 16,-11-3-3-16,-18 0-14 15,-11 2-10-15,-11-2 2 0,-7 6 1 16,-5 0-3-16,0-7-72 15,0 3-145-15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1.37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99 0,'0'0'180'0,"0"0"-81"16,0 0-8-16,0 0-27 16,0 0-38-16,0 0-10 15,60 83-16-15,-41-75-86 16,7 3-71-16,0 1-114 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1.5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50 0,'0'0'139'16,"0"0"10"-16,0 0-6 0,0 0-73 16,0 0-12-16,0 0 28 15,80 66-37-15,-75-63-37 16,4-1-12-16,5-2-71 15,2 0-19-15,7 0-37 16,4 4-2-16,0 1-87 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1.9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0 564 0,'0'0'100'0,"0"0"-80"0,0 0 11 16,0 0-17-16,0 0 35 16,0 0-10-16,0 140 4 15,0-79-7-15,0 3-2 16,0-3-5-16,0-6-21 15,3-16 8-15,2-5-3 16,1-5-3-16,-1-3-2 16,-2-5 9-16,-2-11-12 15,2-4-3-15,-3-1 1 16,0-5-3-16,0 0 14 16,2 0-12-16,-2-6-2 15,0-28-50-15,0-24-157 16,-15-33-295-16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2.7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200 130 332 0,'0'0'81'0,"0"0"-45"16,0 0 33-16,0 0-14 15,0 0-28-15,0 0-11 16,-149 81-1-16,135-49 16 15,0 6 2-15,5 6-11 16,2 1 16-16,5 8 1 0,2 2-17 16,0 0 7-1,9-3-3-15,14 0-7 0,5-10-7 16,7-9-5-16,5-8 9 16,6-7-12-16,2-13 1 15,-1-5-2-15,2-4 9 16,0-30-12-16,1-12 13 15,-9-12 2-15,-6-8 0 16,-9-8-12-16,-10-4-3 16,-12 1 0-16,-4-1-22 15,-6 6-3-15,-21 10 1 16,-9 12 21-16,-5 18-3 16,-7 14 2-16,-2 11 2 15,-7 7 2-15,5 4 5 16,-2 29-5-16,2 9-58 0,6 10-165 15,-5 1-410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3.4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144 96 294 0,'0'0'72'16,"0"0"-24"-16,0 0-1 16,0 0 33-16,0 0-20 15,0 0-26-15,-136 163-9 16,136-124 8-16,0-1 12 15,0-2 4-15,21-7-18 16,7-4-5-16,5-9-8 16,7-7 3-16,8-9-12 15,-2 0 1-15,-5-16-9 0,-1-20 10 16,-9-5-6 0,-8-11 14-16,-9 0-18 0,-14 2-1 15,0 2-4-15,-12 4-1 16,-21 6 3-16,-7 5-15 15,-1 11 9-15,0 6 0 16,1 16 8-16,4 0 1 16,7 11-1-16,8 16 0 15,8 9-58-15,13 5-59 16,0 0-90-16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4.2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30 467 0,'0'0'11'16,"0"0"62"-16,0 0-3 16,0 0-7-16,0 0-27 15,0 0-25-15,438 18 14 16,-377-18-10-16,-7 0 8 16,-13 0-1-16,-9 0-1 15,-9 0 2-15,-9 0-10 16,-3 0 20-16,-6 0-14 15,1 0 7-15,1 1-11 16,7 13-10-16,0 4-3 0,3 16 1 16,-3 14 4-1,-5 19-6-15,0 21 7 16,-3 18-5-16,2 22 19 0,1 17-6 16,0 6-3-16,4-1-12 15,-3-4 12-15,0-8-6 16,-1-17-3-16,0-12 21 15,-1-19-21-15,-7-17 20 16,2-11-19-16,-3-12 12 16,0-14 5-16,0-9-19 15,0-8 7-15,0-12-4 16,0-3 16-16,0-4-20 16,0 0 22-16,0 0-7 15,-3 2-8-15,-17 5-5 16,-17 1 17-16,-19 5-21 15,-12 3 0-15,-10-2-2 16,-10 2-29-16,-4-3-67 0,-14-13-42 16,-9-6-300-16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8.3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56 104 0,'4'0'289'0,"1"0"-227"16,1 0-33-16,6-6 13 15,3-3 8-15,5-1-6 16,-1 1-21-16,4 6 1 16,-3-2-5-16,4 5 28 15,1 0 2-15,-1 0-23 16,-4 0-4-16,2 0 7 15,-4 0-2-15,1 3 5 16,-5-1-21-16,-5 0-2 16,-2-2 1-16,-2 0-2 0,-5 0-3 15,2 0-1-15,-2 0-2 16,0 0 9-16,0 0-11 16,3 0-17-16,6 0-86 15,0 0-79-15,-4-21-114 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49.3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0 188 0,'0'0'110'0,"0"0"-89"16,0 0 40-16,0 0 4 16,0 0-29-16,0 0 23 15,31 0-21-15,-10 0 11 16,4 3-23-16,6 3 41 15,5 7-19-15,7 2-28 16,3 0 9-16,5-5-12 16,6-7 10-16,1-3-9 15,2 0 1-15,-2 0-19 16,-7-1 16-16,-7-5-15 16,-10 0 3-16,-9 3-4 0,-7 0 2 15,-10 3-4-15,-4 0 4 16,-4 0 3-16,0 0-2 15,0 0-1-15,0 0 16 16,0 0 6-16,0 0-14 16,0 0 1-16,0 0-11 15,0 0-1-15,0 0 1 16,0 0 2-16,0 0-2 16,0 0-4-16,0 0-22 15,0 0-20-15,0 0-2 16,0 0-18-16,0 0 0 15,0-5-30-15,0-14-61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51.9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0 416 0,'0'0'106'0,"0"0"12"16,0 0 4-16,0 0-56 15,0 0-41-15,0 0-25 16,18 73-70-16,-18-91-443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0:51.0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0 176 383 0,'0'0'130'15,"0"0"-95"-15,0 0-8 0,0 0-21 16,0 0 23 0,0 0-11-16,28 117-1 0,-28-83 1 15,0-9 6-15,0-4-1 16,0-7-1-16,0-9-7 15,0-1-1-15,0-4-12 16,0 0 14-16,0 0-3 16,0-4-13-16,0-17-31 15,0-9-24-15,0-3 12 16,0 1 15-16,0 3 16 16,0 4 12-16,5 4 1 15,2 2-1-15,3 3 0 16,-1 7 9-16,0-1-2 0,0 4 5 15,0 1 3 1,1 3 3-16,-1 2-12 0,0 0 18 16,0 0-2-16,0 5-2 15,2 8-15-15,-2 7 7 16,-4 3-6-16,0 4-6 16,-5 2 9-16,0 0-4 15,0 0-5-15,4-5 0 16,2-5-1-16,7-11-92 15,2-8 17-15,6 0-93 16,7-17 5-16</inkml:trace>
  <inkml:trace contextRef="#ctx0" brushRef="#br0" timeOffset="227">576 0 201 0,'0'0'252'15,"0"0"-236"-15,0 0 50 16,0 0 9-16,0 0-14 16,0 0-14-16,-54 178-16 15,37-138-16-15,2-7-2 16,-2-1-3-16,5-12-5 16,1-6-4-16,2-11-1 15,0-3-49-15,-4 0-25 16,4-12-116-16,-3-20-148 15</inkml:trace>
  <inkml:trace contextRef="#ctx0" brushRef="#br0" timeOffset="405">373 55 176 0,'0'0'109'16,"0"0"22"-16,0 0 4 15,0 0-64-15,0 0-15 16,0 0-12-16,121 184-35 15,-97-162 13-15,-1 0-21 16,-2-7-1-16,-1-5-50 16,-2-9-26-16,2-1-97 15,-4-4-107-15</inkml:trace>
  <inkml:trace contextRef="#ctx0" brushRef="#br0" timeOffset="800">757 16 340 0,'0'0'37'16,"0"0"66"-16,0 0 11 15,0 0-26-15,0 0-9 16,0 0-41-16,4 249-9 16,-4-215-11-16,0-6 3 15,0-12-17-15,0-4 2 16,0-11-5-16,0-1 3 15,0 0 12-15,0-13-16 16,4-21-61-16,5-10-1 0,1-3 7 16,7 0-25-16,2 5 14 15,-2 11 14-15,-2 11 50 16,-1 5 2-16,0 7 12 16,-2 8 11-16,0 0 4 15,-1 0 8-15,1 12 11 16,-1 6 19-16,3 11-16 15,-4-1-14-15,-3 2-9 16,-3 5 3-16,-1-1-10 16,-1-4-14-16,2-2 5 15,-1-5-10-15,4-6-12 16,2-15-174-16,0-2-97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39.687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299 318 24 0,'0'0'49'15,"0"0"0"-15,0 0 21 16,0 0 11-16,0 0-54 16,0 0-27-16,0 0-11 0,0 0-148 15,0 0 29 1</inkml:trace>
  <inkml:trace contextRef="#ctx0" brushRef="#br0" timeOffset="899">24 49 126 0,'0'0'111'15,"0"0"55"-15,0 0-67 16,0 0-18-16,0 0-26 16,0 0-11-16,-9-21-9 0,6 21-6 15,2 0-19 1,-2 28-10-16,1 26 0 0,-1 14 7 16,1 11 24-16,2-3-15 15,0-4-9-15,0-10 12 16,0-3-16-16,0-10 0 15,0-8 3-15,0-14-6 16,0-10 6-16,2-11-4 16,1-6 0-16,-1 0-2 15,-2 0-22-15,4-17-30 16,4-20-88-16,-2-11-29 16,2-11-52-16</inkml:trace>
  <inkml:trace contextRef="#ctx0" brushRef="#br0" timeOffset="1302">57 167 289 0,'0'0'173'0,"0"0"-111"0,0 0-30 16,0 0-19-16,0 0-13 15,0 0 0-15,32 101 40 16,-15-42-1-16,-3 0-17 16,7-7-8-16,-7-9-6 15,0-10-4-15,-1-14 4 16,-8-6-6-16,4-8 7 15,-4-5-6-15,-1 0 1 16,9 0 2-16,1-25-6 16,9-11-2-16,-2-14-31 15,2-12-30-15,0-10-25 16,0-4 9-16,0 8 31 0,-6 19 28 16,-8 24 20-16,-4 16 74 15,-5 9-24-15,0 0-41 16,0 9-9-16,0 32 0 15,0 11 66-15,0 16 58 16,0-3-62-16,0-10-46 16,14-5-10-16,4-6-3 15,3-6 1-15,6-9-4 16,-3-10-18-16,7-10-87 16,0-9 26-16,1 0-34 15,3-9 15-15,-6-10-174 0,0-4 148 16</inkml:trace>
  <inkml:trace contextRef="#ctx0" brushRef="#br0" timeOffset="1616">741 435 32 0,'0'0'163'0,"0"0"82"0,0 0-159 16,0 0 47-16,0 0-20 15,0 0 15-15,-31-58-106 16,11 58-19-16,-6 12 7 16,3 7 2-16,5 5-6 15,6-4 3-15,2 1-9 16,10-4-2-16,0-2 0 15,0-3 0-15,8 1 2 16,10-10-3-16,7 0 3 16,4-3-11-16,-1 0-42 0,-4-14-24 15,-2-5-6 1,-5 2 43-16,-8 4 7 0,-5 7 33 16,-4 6 2-16,0 0 32 15,0 0-2-15,0 0-13 16,0 0-6-16,0 0-13 15,0 0-7-15,0 0-4 16,2 6 9-16,7 5 2 16,3-3-6-16,1-5-125 15,-3-3-87-15</inkml:trace>
  <inkml:trace contextRef="#ctx0" brushRef="#br0" timeOffset="1830">948 257 702 0,'0'0'35'0,"0"0"2"0,0 0-25 15,0 0-12-15,0 0-4 16,0 0 4-16,118 3 15 16,-73-2-9-16,-1-1 8 15,-8 0 5-15,-9 0-17 16,-5-1-2-16,-9-13-43 15,-8-10-112-15,-5-9-279 16</inkml:trace>
  <inkml:trace contextRef="#ctx0" brushRef="#br0" timeOffset="2525">1148 0 436 0,'0'0'62'0,"0"0"-9"15,0 0 19-15,0 0 19 16,0 0-64-16,0 0 0 15,-25 325 29-15,25-272-19 16,0-4-12-16,0-9-13 16,0-7-1-16,0-16-10 15,0-2-1-15,5-8 0 16,5-7 1-16,7 0-1 16,9 0 0-16,7-22 8 15,2-9-8-15,-3-4-31 16,-4-1 3-16,-10 4-7 15,-4 12 21-15,-6 5 14 16,-8 12 21-16,0 3 28 0,0 0-24 16,0 0-15-16,0 18-9 15,0 10 8-15,-4 8 11 16,3 2 0-16,1-3-16 16,0-8-3-16,0-3 4 15,0-7-3-15,0-6-2 16,0-7 0-16,0-3 0 15,0-1-19-15,0 0-5 16,0 0 18-16,0-20 1 16,0-14-127-16,1-1 66 15,7-1 63-15,9 3-4 16,-6 7 7-16,1 8 0 0,-3 5 1 16,-3 8 13-16,2-1 26 15,1 5-8-15,4-4-7 16,2 1 7-16,2 1-23 15,1 0 0-15,-4 0-1 16,-5-1-8-16,-1 4 3 16,-7 0-3-16,2 0 0 15,-3 0-1-15,0 0 1 16,0 0 0-16,0 0-3 16,0 4-13-16,0 16 9 15,5 9 7-15,0-1 8 16,-1 2-1-16,-4-5 4 0,0-4-7 15,0-6 13-15,0-2-4 16,0-6-11-16,0-4-1 16,0-1 0-16,0-2-1 15,0 0-27-15,0 0-77 16,-7 0 48-16,-7-10-144 16,0-20-220-16</inkml:trace>
  <inkml:trace contextRef="#ctx0" brushRef="#br0" timeOffset="2849">1465 148 448 0,'0'0'126'16,"0"0"-111"-16,0 0-14 15,0 0 8-15,0 0 34 0,0 0 19 16,0 0-35-16,88 117-18 16,-67-97-4-16,-2-4 1 15,-7-5 2-15,-6-3-8 16,-1-1-7-16,-5-5-52 15,3 0-65-15,-3-2 67 16,0 0 45-16,1 0 12 16,2 4 0-16,6 5 2 15,5 5 14-15,8 5 25 16,1 0-1-16,3 0-4 16,-2-1-12-16,-1-3-16 15,2 0-6-15,-5-5-2 0,-2 1 5 16,-1-3 0-1,-5-5-4-15,-1-3-1 0,1 0-32 16,-2 0-81-16,-4-19-82 16</inkml:trace>
  <inkml:trace contextRef="#ctx0" brushRef="#br0" timeOffset="2999">1916 312 359 0,'0'0'192'15,"0"0"-157"-15,0 0 21 16,0 0 50-16,0 0-16 15,0 0-64-15,-121 133-4 16,98-105-15-16,0 4-7 16,2-1 0-16,5 3-106 0,-1-10-91 15,10-10-356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05.74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20 0,'0'0'141'16,"0"0"-71"-16,0 0-2 15,0 0 20-15,0 0-6 16,0 0-20-16,0 0-28 0,0 0-10 16,0 0-4-1,0 0 4-15,0 0 0 0,0 0 3 16,0 0-1-16,0 0-6 15,0 0-10-15,0 0 1 16,0 0-6-16,0 0 1 16,0 0 0-16,0 0 4 15,0 0 0-15,0 0 2 16,0 0 0-16,0 0-3 16,0 0 2-16,0 0-10 15,0 0 2-15,0 0-6 16,3 2-4-16,8 4-1 0,9 5 8 15,3-3 5 1,0 3 6-16,0-3-9 0,-2 0 1 16,-2-4-1-16,-1 1 1 15,-1 0-3-15,-2-4 4 16,-1 3 1-16,-2 0-2 16,1-2-1-16,-3-2 0 15,0 0-2-15,2 0 4 16,-3 0 2-16,0 0 3 15,0 0-6-15,1 0-3 16,-3 0 0-16,3 0 0 16,-4 0 7-16,1 0 0 15,-2 0-6-15,1 0 0 16,-1 0-1-16,-1 0 1 16,4 0-3-16,-6 0 6 0,1 0 1 15,0 0-2 1,-3 0 0-16,1 0 2 0,-1 0-2 15,0 0-1-15,0 0 7 16,0 0 0-16,0 0 7 16,3 0-10-16,-3 0-3 15,0 0-3-15,0 0 1 16,0 0-1-16,0 0 0 16,0 0 4-16,0 0-8 15,0 0-15-15,0 0-76 16,0-6-56-16,-3-10-168 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16.9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190 22 76 0,'0'0'143'0,"0"0"-41"16,0 0 13-16,0 0-24 15,0 0-18 1,0 0-23-16,0 0-5 0,0-3 4 16,0 0-16-16,0 1-6 15,0 2-4-15,0 0 8 16,0 0-13-16,0 0 1 16,0 0-4-16,0 0-4 15,0 0 5-15,0 0-11 16,0 0-5-16,0 0 0 15,0 0-10-15,-10 8 10 16,-10 16 0-16,0 3 0 16,-2 4 0-16,4-1 3 0,-4 0-3 15,4-2 2-15,0-4-2 16,-1 1 0-16,10-6 0 16,0-7 0-16,4-5 0 15,5-4 0-15,0 0 0 16,0-3-2-16,0 0 1 15,0 0-2-15,0 0-1 16,0 0-7-16,0 0-4 16,0 0-3-16,0 0-1 15,5 0 3-15,13 1 16 16,10 4 3-16,-1-1 5 16,3-4-8-16,-3 0-1 0,1 0-1 15,3 0 1 1,-4 0 1-16,-1 0-2 15,-3-3 8-15,0 0-4 0,-6-1 7 16,-2 0-3-16,-1 2-2 16,-1-4 8-16,-4 3-11 15,0-1 7-15,-1 2 8 16,-2-8-7-16,-2 4-5 16,4-1 14-16,-6-4-6 15,-2-3 9-15,0 1 9 16,0-6-17-16,0-1 9 15,-10-2-10-15,-8 1-4 16,-4-1 4-16,3 3-11 0,-3 5 0 16,-1 2 8-1,5-1-3-15,-4 5-3 0,5 0-2 16,2 2 5-16,1 1-3 16,5 1-3-16,1 0 3 15,4 3-3-15,-1 1 2 16,0 0 0-16,5-4-1 15,-4 4 0-15,4 0 0 16,0 0-1-16,0 0 0 16,0 0 1-16,0 0-1 15,0 0 1-15,0 0 0 16,0 0-2-16,0 0-10 16,0 0-35-16,0 0-81 15,0 0-88-15,0 7-32 16,0-3-122-16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08.5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1450 1800 16 0,'0'0'87'0,"0"0"19"0,0 0-21 16,0 0-16-16,0 0 4 15,0 0-9-15,-28-15-11 16,23 15-21-16,5-2 0 16,-3 2-9-16,3 0 4 15,0 0-12-15,0 0-5 16,0 0 7-16,0 0 6 15,0 0-21-15,0 0 11 0,0 0 4 16,0 0-3-16,0 0 7 16,0 0-17-16,0 0 5 15,0 0-8-15,0 0-1 16,0 0-6-16,11 0 6 16,4 0 1-16,7 0 7 15,-2 0-3-15,4 0 6 16,-4 0-7-16,-1 0-2 15,-4 0 1-15,0 0-3 16,-2 0 0-16,-3 0 3 16,3 0 11-16,-4 0-13 15,-5 0 1-15,4 0-2 16,-3 0 7-16,1 0-6 16,2 0 4-16,1 0 1 15,-3 0-5-15,3 0 7 16,0 0-8-16,-4 0 7 0,1 0-5 15,-1 0-2-15,-4 0 0 16,2 0-5-16,-1 0 8 16,2 0-3-16,4 0 6 15,-2 0 2-15,-1 0-1 16,-1 0-7-16,4 0 2 16,-3 0 10-16,-1-2-11 15,1 0 2-15,-4 2-1 16,2 0 2-16,1 0-6 15,-4 0 5-15,1 0-3 16,-1 0 7-16,0 0-1 0,3-3 2 16,-1 2 6-1,5-1-14-15,3-3 8 0,-1 3-5 16,0-2-3-16,0 2 3 16,-4 2-5-16,-1 0 2 15,-2 0 0-15,-2 0 1 16,0 0-1-16,0 0 2 15,0 0-2-15,0 0 5 16,0 0-5-16,0 0 0 16,0 0 1-16,0 0-1 15,0 0-4-15,0 0-13 16,0 0-38-16,0 0-5 16,0 0-62-16,0 0-63 0,0-6-120 15</inkml:trace>
  <inkml:trace contextRef="#ctx0" brushRef="#br0" timeOffset="19752">293 1839 308 0,'0'0'138'0,"0"0"-98"0,0 0-28 16,0 2 9-16,0-2-5 16,0 0-5-16,3 0-9 15,11 3 11-15,2-1 5 16,3-1 4-16,1 2 23 16,6-3-17-16,1 2 28 15,4 1-39-15,1 0-11 16,-1-1 0-16,0 1 4 15,-2-3-2-15,2 0-8 16,-1 0 3-16,-1-6 0 16,2-12 7-16,-5-4-3 15,0-5-5-15,-3-5-2 0,-3-6 1 16,2-4-2-16,-4-2 2 16,5-4-1-16,-1 0 4 15,1-3-4-15,3 6 2 16,0 0-2-16,-2 5 1 15,2-2 0-15,1 5 4 16,-8 2-2-16,0 0 2 16,-2-2 3-16,-10 4 8 15,-2 2 4-15,-5-3 24 16,0 0-27-16,0-2 14 16,-3-2-6-16,-11 5-12 15,-4 2-11-15,1 2 15 16,-3-1 3-16,-5 3 1 0,2 2-15 15,-1 2-6 1,-2 5 3-16,0 4-2 0,1-2 1 16,-4 7 0-16,-3-4-2 15,-4 3 0-15,3 2 0 16,-6 1 0-16,6 5-1 16,-1 2 0-16,2 0-8 15,-8 0 7-15,-2 2 4 16,-4 11 0-16,-6 4-2 15,3 2-8-15,1 6 7 16,4 0-1-16,-1 7 0 16,1 3 2-16,2 3-8 0,4 6 14 15,1 4-10 1,7 8 4-16,7-1-3 0,7 8 1 16,9 4-5-16,7 2 7 15,0 5 2-15,4-1 2 16,22-4-3-16,6-6 0 15,4-8-1-15,4-4 0 16,1-7 2-16,-4-6 6 16,1-4-7-16,-4-5-1 15,1-1 0-15,-2-6 3 16,-3-4-3-16,1-12-9 16,3-6-30-16,9-3-79 15,-2-37-111-15</inkml:trace>
  <inkml:trace contextRef="#ctx0" brushRef="#br0" timeOffset="20832">837 656 79 0,'0'0'146'0,"0"0"-35"15,0 0-26-15,0 0 7 16,0 0-34-16,0 0-2 0,-20-44-3 15,17 35-1-15,2-1-14 16,1 1-6-16,0 2 5 16,0-5-21-16,0-1-12 15,0-6-3-15,0 0-1 16,4-11 0-16,15-3 0 16,1-5 1-16,9-4 1 15,-1 7-2-15,2-2 0 16,2 7 1-16,1 2 2 15,-3 5-3-15,3-1 0 16,2 4 0-16,-3-1 1 16,3-2 0-16,2 3-1 0,3 1 3 15,0 0-3 1,-3 1 11-16,0 8-11 0,-2 0 3 16,2 1-6-16,3 3 5 15,-4 0-2-15,1-1 4 16,-6 5 3-16,1 2-7 15,-1 0 0-15,-4 0 0 16,3 0 3-16,-6 0-9 16,-1 13 3-16,2 4 3 15,-1 3 3-15,2 6-1 16,5 5 1-16,-2 1-2 16,2-3 0-16,-5 3 1 15,-1-4 1-15,-1 0-2 16,-5-4 3-16,-1-1 1 15,-1-3-5-15,-2 1 3 0,4 2-2 16,-3 7-1-16,3-2 1 16,-1 5-1-16,-1-5 9 15,2 2-8-15,2 2-1 16,-1-3 0-16,1-2 6 16,-2 2-5-16,-2-2 3 15,3 0 0-15,-2 3 0 16,4-2 0-16,-1 2-4 15,-1-1 12-15,0-4-10 16,3 3 2-16,-3 2-3 16,0-5 4-16,-5 0 1 15,-1-12-5-15,-6-8 1 0,-7-2 3 16,2-1-5-16,-3-2 5 16,0 0-1-16,0 0-1 15,0 0 0-15,0 0 8 16,0 0-4-16,0 0 1 15,0 0 0-15,0 0-5 16,0 0-3-16,0 0-12 16,0 0-62-16,-17 0-151 15,-1 1-170-15</inkml:trace>
  <inkml:trace contextRef="#ctx0" brushRef="#br0" timeOffset="22564">2498 876 59 0,'0'0'130'16,"0"0"-43"-16,0 0-19 15,0 0-27-15,0 0 28 16,0 0-11-16,-22-25-6 16,22 22-13-16,-2 2-4 15,2 1 6-15,-3 0 17 0,-1-3-21 16,-1-1 0-16,-1 0-31 15,-3-3 11-15,-3 1-8 16,-2 0-4-16,0 0-5 16,0 0 11-16,-3 4-10 15,0-1 8-15,2 1 9 16,-2 2 0-16,6 0-14 16,-5 0 4-16,2 0-5 15,0 0 2-15,0 0-5 16,5 0 6-16,-3 2-13 15,2 7 11-15,3-3-4 16,-2 4 0-16,-5 3 6 16,0 6-4-16,-3 0-1 15,2 0 2-15,1 2-1 0,0-2-2 16,0 3 5-16,-1 4 0 16,1-1-4-16,3 0-1 15,2 0 0-15,0-4-2 16,1 0 2-16,2-1 4 15,3-2-4-15,0 1 3 16,2-3-3-16,1 3 0 16,0 0 0-16,0 2 1 15,0 0 2-15,0 2-3 16,0-1 4-16,0 2-4 16,0 1 1-16,0 0 0 15,1-4-1-15,5-2 5 16,-1-2-1-16,-4 0-4 0,4-2 5 15,3-3-4-15,-4 0-1 16,2-2 0-16,4-1-1 16,-1 0 1-16,0 0-1 15,3-2-6-15,1 5 13 16,0-5-13-16,3 2 14 16,1-1-1-16,1 0-1 15,0-2-1-15,-1-1-4 16,-1-1 5-16,-1-2 3 15,-1 1-8-15,-4 2 5 16,4-4-7-16,3-1 6 16,0 2-4-16,-2-2 0 0,4 0 5 15,2 0-4 1,1 0 3-16,1 0-4 0,-3 0 11 16,1 0-10-16,-2 0 0 15,-2 0-1-15,-4 0 0 16,0 0 0-16,-3 0-4 15,3 0 0-15,0-3 4 16,1-5 3-16,3 0 2 16,-3 0-4-16,0-1 3 15,-4-1-3-15,3-1 1 16,1 0 2-16,-2 1-3 16,-1-3-1-16,2 2 4 0,-3-4-1 15,2 0-4 1,-3-4 2-16,0 0 4 15,4-4-1-15,-7 2 3 0,3 2-7 16,-1 0 0-16,-2 3 0 16,-2-2 0-16,4-2 0 15,0 1 3-15,-2-2 1 16,3-2-3-16,-4 2 0 16,-1-6 2-16,1-2-6 15,-2 0 1-15,-2-3-2 16,-1 1 7-16,0 1-3 15,0 3 13-15,0-3-11 16,-6 4-2-16,-3 2 0 16,0 4 5-16,0 0 3 15,-2 3-2-15,2 1 0 0,-5-4-4 16,0 2 0-16,-4 0-2 16,-5-1 0-16,0 3 0 15,-8 0 0-15,0 5 0 16,2-5 0-16,-2 7-2 15,5-1 1-15,3 4-4 16,2 3 4-16,2-1 1 16,6 2-3-16,-4 0 3 15,-2 2 0-15,1 0 0 16,-5 0 0-16,-3 0-4 16,-3 4 0-16,-5 11 4 15,2 6 0-15,-1 2 2 16,1 4 0-16,2 5-2 0,-1 3 4 15,3-1-2-15,7 5-4 16,1 4 2-16,1 1-3 16,7 6 3-16,3 1 0 15,6 0-3-15,3-1 3 16,0-3-1-16,0-6-1 16,12-1 0-16,5-6 2 15,-2-2 0-15,4-3-1 16,1-7-16-16,0-3 0 15,3 0-7-15,6-1-58 16,-2-4-53-16,-4-6-92 16,-6-8-323-16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41.7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34 10 170 0,'0'0'61'0,"0"0"14"0,0 0-7 16,0 0 6 0,0 0-13-16,0 0-8 0,0 0-29 15,-23-4-7-15,19-1 10 16,1 5 0-16,1 0-7 16,2 0 11-16,-3 0-15 15,3 0-1-15,0 0-8 16,0 0 3-16,0 0-7 15,0 0-2-15,0 0 0 16,0 0-1-16,0 0-12 16,8 0-7-16,22 0 19 15,7 11 7-15,14-1 5 0,6-5-2 16,-2-4-8 0,2-1-1-16,-2 0 0 0,-6 0 7 15,-5 0-4-15,-7 0-2 16,-11 0-2-16,-3 0 0 15,-9 0 0-15,0 0 2 16,-2 0 1-16,-3 3 7 16,-2-3-9-16,-3 3 6 15,1-3 1-15,2 0 5 16,3 1-8-16,-4-1 8 16,2 0-10-16,4 2 3 15,-1 0 7-15,2-2-3 16,1 2-10-16,-2 3 14 15,2-5-8-15,-5 1 1 16,4 2 1-16,-7-1-3 0,-2 0 4 16,-4-2 0-16,4 0 9 15,-4 0-3-15,0 0 8 16,0 0-1-16,0 0-2 16,0 0-5-16,0 0-3 15,0 0-5-15,0 0 1 16,0 0-6-16,0 0-2 15,0 0-17-15,0 0-46 16,-8 0-128-16,-12-19-462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43.4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14 103 0,'0'0'81'15,"0"0"24"-15,0 0-63 0,0 0 5 16,0 0 15-16,0 0-9 16,-24-14 0-16,24 14-27 15,-3 0 9-15,3 0-11 16,0 0-5-16,0 0-7 16,0 0 5-16,0 0-11 15,0 0-4-15,0 0-2 16,0 0-6-16,0 0 2 15,3 0 1-15,15 0 1 16,2 0 4-16,6 0-2 16,2 6 3-16,-2-2-2 15,0 0-1-15,2-2 6 16,-5 3-5-16,0-3 1 16,0-2 0-16,-2 0 1 0,1 2 1 15,-4-2-1-15,-3 0-1 16,5 0 1-16,-1 3 2 15,-4-3-3-15,2 0-2 16,-3 1 3-16,3-1 0 16,-3 4 3-16,-1-2-8 15,1 1 2-15,3-1 0 16,-3-1 1-16,0 2 2 16,-4-3 2-16,3 0-4 15,-4 0 1-15,3 0-3 16,-1 0 5-16,-2 0 0 15,3 0-4-15,-2 0-4 16,-1 0 4-16,3 0 2 0,-3 0 3 16,2 0-5-1,-2 0 0-15,4 0 0 0,-3 0 0 16,3 0 4-16,-1 0-3 16,-1 0 3-16,1 0-1 15,-1 0 2-15,-2 0-5 16,0 0 1-16,3 0 2 15,-3 0 0-15,1 0 0 16,2 0 2-16,-3 0-4 16,0 0 2-16,1 0-2 15,-3 0 1-15,-1 0-2 16,4 0 7-16,-1 0 0 0,-2 0-2 16,0 0-2-1,-3 0 4-15,4 0 2 0,-4 0-3 16,1 0 5-16,0 0-1 15,-2 0-3-15,-3 0-2 16,1 0-3-16,-1 0 0 16,0 0-2-16,0 0-18 15,3 0-57-15,-3 0-86 16,0 0-53-16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57.5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0 400 0,'0'0'97'0,"0"0"-66"16,0 0 8-16,0 0 28 15,0 0-6-15,0 0-16 16,0 0-6-16,0 0-30 16,0 0 16-16,0 0-8 15,0 0-2-15,0 0-4 16,0 0 0-16,0 0-10 15,0 0 4-15,0 0-5 0,0 0 1 16,0 0 6 0,0 0-7-16,0 0 0 0,0 0 5 15,0 0-3-15,0 0-2 16,0 0 1-16,0 0 8 16,0 0-9-16,0 0-5 15,0 0 5-15,0 0 2 16,0 0 4-16,0 0-6 15,0 0-1-15,0 0-8 16,0 0-13-16,0 0-42 16,6 0-70-16,-3 0-210 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58.38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24 681 0,'0'0'68'0,"0"0"-32"0,0 0 6 15,0 0 19-15,0 0 4 16,0 0-25-16,-23-21-15 16,23 21-12-16,0-3 2 15,0 3-9-15,0 0 14 16,0 0-9-16,0 0-2 15,0 0-2-15,0 0-7 16,0 0 9-16,0 0-6 16,0 0-2-16,0 0 0 15,0 0 0-15,0 0 1 16,0 0-4-16,0 0-4 16,0 0-2-16,0 0-8 0,0 0-42 15,0 0-51 1,0 0-9-16,0 0-109 0,0 0-151 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1:58.7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0 493 0,'0'0'192'15,"0"0"-114"-15,0 0-40 0,0 0 7 16,0 0 60-16,0 0-39 16,17 0-26-16,-17 0-24 15,0 0 3-15,0 0 2 16,0 0 1-16,0 0 1 15,0 0-15-15,0 0 0 16,0 0-1-16,0 0-5 16,0 0 1-16,0 0-3 15,2 0 6-15,-2 0-12 16,0 0 1-16,0 0-34 0,3 0-53 16,3 0-215-1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0.20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0 603 0,'0'0'99'16,"0"0"-54"-16,0 0 12 16,0 0 19-16,0 0 9 0,0 0-33 15,1 0-29-15,-1 0-3 16,0 0-1-16,0 0 1 16,0 0-4-16,0 0-2 15,0 0-1-15,0 0-5 16,0 0 0-16,3 0-3 15,-3 0 4-15,0 0-9 16,0 0 0-16,0 0 4 16,0 0 4-16,0 0-13 15,0 0 12-15,0 0-6 16,0 0-1-16,0 0 2 16,0 0-2-16,0 0 0 15,0 0 1-15,0 0-1 0,0 0 1 16,0 0-1-16,0 0 0 15,0 0 0-15,0 0 0 16,0 0-1-16,0 0 1 16,0 0 0-16,0 0 0 15,0 0 1-15,0 0-1 16,0 0 0-16,0 0 0 16,0 0 0-16,0 0 0 15,0 0 0-15,0 0 0 16,0 0 0-16,0 0 0 15,0 0 0-15,0 0 0 16,0 0-1-16,0 0 0 16,0 0 1-16,0 0-1 15,0 0 1-15,0 0 0 0,0 0-1 16,0 0 1-16,0 0 0 16,0 0 0-16,0 0 0 15,0 0 0-15,0 0-3 16,2 0 1-16,-2 0 2 15,0 0-1-15,0 0 1 16,0 0-1-16,0 0 1 16,0 0-4-16,0 0-3 15,0 0-13-15,0 0-20 16,0 0-127-16,0 0-294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1.1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42 17 752 0,'0'0'74'0,"0"0"-32"15,0 0-37-15,0 0 34 16,0 0 40-16,0 0-26 16,-19 0-31-16,19 0-19 15,0 0-1-15,0 0-1 16,0 0 5-16,0 0 2 16,0 0-1-16,0 0-2 15,0 0 10-15,0 0-14 16,0 0 18-16,0 0-12 15,0 0-5-15,0 0 9 16,0 0-4-16,0 0 3 16,0 0-9-16,0 0 11 15,0 0-7-15,0 0-2 16,0 0-3-16,0 0 11 0,0 0-2 16,0 0-8-16,0 0 4 15,0 0-1-15,0 0-2 16,0 0 0-16,0 0-1 15,0 0 4-15,0 0-5 16,0 0 0-16,0 0 1 16,0 0 1-16,0 2 6 15,0-2-8-15,0 0-7 16,0 2 7-16,0-2 1 16,0 0 1-16,0 0 0 15,0 0-2-15,0 0 0 0,0 0-1 16,0 0 2-16,0 0-2 15,0 0 1-15,0 0 0 16,0 0 1-16,0 0 0 16,0 0-1-16,0 0 0 15,0 0-2-15,0 0-1 16,-3 0-14-16,3 0 6 16,0 0-2-16,0 0-13 15,-1 0-10-15,-4 0-37 16,1-7-97-16,-6-7-188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47.299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0 828 0,'0'0'52'0,"0"0"-29"15,0 0 23-15,0 0-13 16,0 0-25-16,0 0-7 16,20 46-1-16,-17-39-115 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2.0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 10 582 0,'0'0'94'0,"0"0"-41"16,0 0 12-16,0 0-21 15,0 0 11-15,0 0-2 16,-10-10-30-16,10 10-20 0,0 0 2 16,0 0-1-16,0 0-2 15,0 0 3-15,0 0-3 16,0 0 0-16,0 0 6 16,0 0-8-16,0 0 0 15,0 0-21-15,0 0-72 16,23 11-46-16,7-3-108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2.26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0 556 0,'0'0'236'0,"0"0"-216"16,0 0-17-16,0 0 8 15,0 0 16-15,0 0 9 16,0 0-24-16,14 0-12 16,-14 0-6-16,0 1 6 15,0-1-9-15,0 0-8 16,0 6-44-16,5 2-109 15,-1-3-59-15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2.8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102 27 663 0,'0'0'60'15,"0"0"-38"-15,0 0 13 0,0 0 40 16,0 0 6-16,0 0-40 15,3 5-15-15,-3-5-5 16,0 0-11-16,0 0 2 16,0 0 5-16,0 0-8 15,1 0 4-15,-1 0-4 16,0 0 0-16,0 0 3 16,0 0 3-16,0 0-14 15,0 0 6-15,0 0-7 16,0 0 0-16,0 0 1 15,0 3-1-15,0-3 0 16,0 0 3-16,0 0 0 0,0 0-3 16,0 0-12-16,0 0-8 15,0 0 18-15,0 1-7 16,0-1 3-16,0 0 4 16,0 0-6-16,0 0 8 15,0 0 3-15,0 0-2 16,0 0-1-16,0 0-3 15,0 0 2-15,0 0-6 16,0 0 0-16,0 0 3 16,3 0 7-16,-1 0-4 15,-2 0 1-15,0 0 0 16,0 0 0-16,0 0-6 16,0 0-49-16,0 7-80 0,0-1-133 15,-2-5-291 1</inkml:trace>
  <inkml:trace contextRef="#ctx0" brushRef="#br0" timeOffset="97">102 27 997 0</inkml:trace>
  <inkml:trace contextRef="#ctx0" brushRef="#br0" timeOffset="147">102 27 997 0,'-25'-8'28'0,"25"8"0"0,0 0 6 0,0 0 16 16,0 0-35-16,0 0-15 15,-44 0-48-15,11-19-564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7.7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48 266 0,'0'0'42'15,"0"0"-8"-15,0 0 31 16,0 0 23-16,0 0-23 16,0 0-9-16,0 0-15 15,0 0-4-15,0 0 1 16,0 0-5-16,0 0-1 16,0 0-10-16,0 0-2 15,0 0-9-15,0 0-5 0,0 0 3 16,0 0-7-16,0 0-1 15,0 0-2-15,0 0 1 16,0 0-4-16,8 3 1 16,7 3 3-16,3 2 1 15,10 3 6-15,1 2-7 16,3-1 0-16,8-2 2 16,0 1-4-16,8-5 2 15,5-1-1-15,1-4-1 16,4-1 2-16,-2 0 0 15,-3 0-2-15,1 0 7 16,-2-1-5-16,-1-6 0 0,-5 3 0 16,-2 0 0-16,1 0 0 15,-4-2 0-15,7-1 0 16,-2 1 0-16,3-5 0 16,5 5-3-16,-1-5 2 15,1 6 1-15,-2-1 0 16,2-2 1-16,0 5 5 15,-2 1-6-15,0-3 0 16,0 5 1-16,-1-3-1 16,3 2 1-16,-1-1-7 15,1-1 12-15,1 2-6 16,-1-1 0-16,3 0 0 16,-2-2 0-16,-1 0 0 0,-1 1 0 15,-2 0 0 1,3 3 0-16,-1-3 6 0,1 3-6 15,0-2 1-15,-4 2-7 16,0 0 12-16,-4 0-6 16,-2 0 0-16,-3 0 0 15,2 0-1-15,-4 0-1 16,-1 0 2-16,-1 0 2 16,0 0 0-16,1 0-2 15,-1 0 1-15,3 0-1 16,-2 0 0-16,2 0 1 15,0 0-6-15,-3 0 10 0,1 0-5 16,-1 0 0 0,0 0 0-16,3 0 0 0,0 0 0 15,-4 0 0-15,4 0 0 16,0 0 3-16,-1 0-2 16,1 0 0-16,-4 0-1 15,4 0 2-15,2 0-2 16,1 0 0-16,1 0 1 15,-1 0 3-15,5 0-1 16,1 0-1-16,-2 0 8 16,1 0-2-16,-4 0 2 15,-5 0-4-15,-4 0-4 16,-4 0 18-16,-5 0-19 0,-6 0 15 16,-8 0-16-1,-6 0 6-15,-3 0-5 0,-3 0 4 16,0 0 16-16,0 0-6 15,0 0-15-15,0 0-3 16,-3 0-65-16,-12 0-127 16,-8 0-379-16</inkml:trace>
  <inkml:trace contextRef="#ctx0" brushRef="#br0" timeOffset="144">4022 53 1008 0,'0'0'0'0,"0"0"-234"16,0 0 79-16,0 0 74 15,0 0-61-15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08.92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2050 1473 422 0,'0'0'160'0,"0"0"-75"16,0 0-3-16,0 0-5 16,0 0 6-16,0 0-26 15,32-105-21-15,-23 67-23 16,-1 2-4-16,-7-7-1 15,2 1-6-15,-3-3 1 16,0-7-2-16,0 3-1 16,-14-1 0-16,-7 7 0 15,-2 2 3-15,-6 0 4 16,-3 2-7-16,-5-1 0 16,-5 0 0-16,-10 0 2 15,-3 2-4-15,-3 5 1 0,-7-1-1 16,2 6 1-16,2 0-3 15,6 3 4-15,-2 2 0 16,6 4 3-16,1 1-3 16,1 6 0-16,-4 2-4 15,3 0 4-15,-1 4 0 16,-3-3 3-16,5 4 0 16,-3-5-3-16,6 2 2 15,0-1 3-15,3 4-4 16,9 0 0-16,1 1-1 0,8-1 4 15,2 2 10 1,-3-2-12-16,3 0 1 0,0 4-2 16,-6-4 0-16,4 3 2 15,-5 1-3-15,-1-5 2 16,-1 1 2-16,-1-3-3 16,3-3 2-16,-1-2-1 15,6 1 0-15,1-2 3 16,4 2 2-16,3 0-5 15,2 2 7-15,3 4-7 16,-2-3 6-16,1 5-8 16,7-1 3-16,-3 4-1 15,6 1 0-15,1-1-1 16,-1-3 4-16,2 4-2 16,1-1 1-16,0-2 1 0,0 3-3 15,-3 0-1-15,3 0 3 16,0 0-3-16,-2 0-1 15,2 0-1-15,0 0-5 16,0 0-27-16,0 0-59 16,-3 0-133-16,-3-7-134 15</inkml:trace>
  <inkml:trace contextRef="#ctx0" brushRef="#br0" timeOffset="291">330 0 672 0,'0'0'144'0,"0"0"-136"15,0 0-8-15,0 0 1 16,0 0 0-16,0 0 19 16,-208 28 10-16,173-9-6 15,4 1-12-15,8-1-10 16,7-2 0-16,5-3-3 15,6-7 1-15,5 3-9 16,0 3-2-16,0 4 8 16,16 6 1-16,8 0 0 15,4 6 2-15,7 5 0 16,8-1-5-16,9 3-11 16,3-6-152-16,4-3-110 15</inkml:trace>
  <inkml:trace contextRef="#ctx0" brushRef="#br0" timeOffset="447">870 666 673 0,'0'0'325'0,"0"0"-298"16,0 0-27-16,0 0-7 16,0 0-8-16,0 0 3 15,0 1-12-15,0-1-52 16,0 0-296-16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19.5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10 41 0,'-5'-1'41'0,"0"-2"-3"16,4 1 22-16,-4-1-39 0,5 3 11 16,-3 0 22-1,3 0-27-15,-1 0-7 0,-2 0-6 16,1 0 4-16,2 0-3 15,0 0 1-15,0 0 2 16,0 0 19-16,0 0-1 16,-3 0-10-16,3 0-7 15,0 0 3-15,0 0-6 16,0 0-5-16,0 0 6 16,0 0 0-16,0 0 1 15,0 0-6-15,0 0-3 16,0 0-9-16,0 0-2 15,0 0 1-15,3 0 1 0,11 0 7 16,-3 0-1 0,1 0 2-16,-3 0 0 0,0 0 0 15,-1 0 1-15,-2 0 4 16,2 0 10-16,1 0-1 16,2 3-6-16,1-1-3 15,0-2 7-15,2 0-10 16,-3 0-6-16,1 0 2 15,2 0-4-15,-2 0 1 16,2 3 1-16,0-3 1 16,-3 0-1-16,2 0-1 15,4 1 2-15,0 1-3 16,-3 0 1-16,0 0 2 16,-5 0-3-16,-4-2 3 0,4 2-5 15,-1 1 1 1,-4-1 0-16,1 1-1 0,1-2 1 15,-2 1-1-15,4 2 0 16,-2-2 1-16,2 0-1 16,1 1 1-16,0-1 2 15,-1 1-2-15,1-2-1 16,-3 1 0-16,2 0 3 16,-2-2-1-16,-1 0 4 15,-1 0-5-15,4 2 3 16,-6 0 1-16,1-2-1 15,1 2 1-15,-4-2-1 16,8 0 4-16,-3 0 1 0,-1 3-2 16,1-3 5-16,-1 0-3 15,-2 0-3-15,6 0-2 16,-4 0 2-16,2 0 1 16,2 0-4-16,-7 5 1 15,3-5 1-15,-3 0 1 16,2 0 4-16,-3 0-2 15,2 0 0-15,1 0-4 16,-3 0 3-16,7 0-3 16,-2 1-4-16,0-1 0 15,-1 0 6-15,-2 0-4 16,1 0-2-16,-3 0 1 0,1 0 5 16,-1 0-6-16,3 0 2 15,-3 0 0-15,0 0 2 16,0 0 0-16,0 0-3 15,0 0 1-15,0 0-1 16,0 0 1-16,0 0 1 16,0 0-3-16,0 0 5 15,0 0-4-15,0 0 1 16,0 0-1-16,0 0 3 16,0 0-3-16,0 0-1 15,0 0 2-15,0 0-2 16,0 0 2-16,0 0-2 15,0 0 2-15,0 0-3 0,0 0 2 16,0 0 0-16,0 0-1 16,0 0-1-16,0 0 1 15,0 0 3-15,0 0-3 16,0 0-2-16,0 0 2 16,0 0 1-16,0 0 0 15,0 0-1-15,0 0 0 16,0 0 0-16,0 0 1 15,0 0 0-15,0 0 0 16,0 0 0-16,0 0-1 16,0 0 2-16,0 0-1 15,0 0-1-15,0 0-2 0,0 0 2 16,0 0 3-16,0 0-3 16,0 0-1-16,0 0 0 15,0 0-7-15,0 0-20 16,0 0-53-16,0 0-141 15,0 0-210-15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21.3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0 172 0,'0'0'190'0,"0"0"-129"16,0 0-10-16,0 0 0 16,0 0-20-16,0 0-4 15,0 0-25-15,-4 0 1 0,4 0 12 16,8 0 15 0,1 0-8-16,-2 0 5 0,0 0-5 15,2 0-2-15,1 0-1 16,3 0-9-16,4 1-3 15,-3 5-3-15,8 1-3 16,-4 1 5-16,2-2-3 16,6 4-1-16,0-5 0 15,-1 1-2-15,4-3 2 16,-2 3 0-16,4-4-2 16,6-2 0-16,4 0 1 15,4 0 3-15,-1 0 11 16,2 0-15-16,-4 0 2 15,1 0 3-15,-3 0-5 16,-7 0 1-16,1 0 1 0,-9 0-2 16,1 0 1-16,-3 0-5 15,-2 0 6-15,4 0-2 16,4 4 8-16,0 0-6 16,5-1-2-16,0 5 2 15,1-2 5-15,0 4-7 16,-3-5 0-16,-1-1 3 15,-3 1-3-15,-2-2 1 16,-3 0 0-16,-5-3-1 16,-1 0 0-16,-1 0 2 15,-3 0-2-15,1 2 1 16,6 2-2-16,-2 0 2 0,7 2 3 16,1-3-3-16,2 0 1 15,5-3-1-15,-3 0 3 16,-3 0-2-16,4 0-2 15,0 0-7-15,-1 0 7 16,-1-1 2-16,1-4 5 16,-6 1-6-16,-5-1 0 15,2 2-1-15,-4 1-3 16,-3 0 2-16,-3-4 1 16,1 5 1-16,-3-1 4 15,0 0-4-15,-1 2-1 16,-4 0 0-16,3 0 1 15,0 0-1-15,-1-2 1 0,2 2-1 16,-2 0 0 0,3 0 6-16,2-2-3 0,-2 2 0 15,1 0 9-15,-1 0-6 16,-3 0 0-16,-1 0-1 16,-1 0-2-16,1 0 3 15,-2 0 4-15,-3 0 1 16,1 0-1-16,-1 0-2 15,3 0 7-15,-3 0-9 16,0 0 4-16,0 0 3 16,0 0-2-16,0 0-9 15,0 0 15-15,0 0-10 0,0 0 8 16,0 0-6 0,0 0 1-16,0 0-10 0,0 0 0 15,0 0-1-15,0 0 2 16,0 0 6-16,0 0-7 15,0 0 2-15,0 0 2 16,0 0-3-16,0 0-1 16,0 0 1-16,0 0-6 15,0 0 5-15,0 0 0 16,0 0 5-16,0 0-1 16,0 0-3-16,0 0 0 15,0 0-1-15,2 0 0 16,-2 0 1-16,0 0 0 15,0 0-1-15,0 0 0 16,0 0 0-16,0 0 0 0,0 0 0 16,0-2 1-16,0 2-1 15,0 0 0-15,0 0 0 16,0 0 0-16,0 0 4 16,0 0-4-16,0 0 0 15,0 0-1-15,0 0 1 16,0 0 7-16,0 0-6 15,0 0 0-15,0 0 1 16,0 0-1-16,0 0-1 16,0 0-7-16,0 0-2 15,0 0-12-15,0 0-33 16,0-3-94-16,-20-9-281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23.0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204 0 13 0,'-14'0'90'15,"2"2"-5"-15,1-2-6 16,2 2-31-16,0 0 14 16,-4 0-5-16,3 0-4 15,-6 3-23-15,1-1-7 16,-2 2-11-16,3-1 10 15,0 0 6-15,5-2-22 16,-3 0-4-16,6 0-2 16,-2-1 4-16,3 0-4 15,1-2 5-15,2 0-5 16,-1 0 1-16,2 0 15 0,1 0 0 16,0 0 9-16,0 0 7 15,0 0-3-15,0 0 0 16,0 0-11-16,0 0-4 15,0 0-6-15,4 0-3 16,21 0 11-16,6 0 7 16,5 0-1-16,7 1-6 15,2 7-2-15,-2 2-7 16,1-1 3-16,2-4 4 16,2 1-3-16,-2-3-6 15,-2-1 7-15,-2-2 2 16,-4 0-9-16,-6 0-4 0,1 0 0 15,-7 0 4-15,-2 0-4 16,1 0 2-16,-5 0 0 16,-2 0 3-16,2 0-5 15,-5 0 3-15,2 0-3 16,2 3 5-16,-2-3-3 16,-4 1-1-16,1 1 0 15,0 0-1-15,1 0 2 16,1 0-1-16,-5 0 4 15,1-2 5-15,-6 0-9 16,2 3 6-16,-7-3-3 16,2 0 2-16,-1 2-7 15,-2-2 1-15,0 0 11 0,0 0-9 16,0 0-1 0,0 0-2-16,0 0 0 0,0 0 4 15,0 0 1-15,0 0 0 16,0 0-10-16,0 0 5 15,0 0-38-15,-19 0-137 16,-13 0-217-16</inkml:trace>
  <inkml:trace contextRef="#ctx0" brushRef="#br0" timeOffset="165">920 48 560 0,'0'0'0'0,"0"0"-534"16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25.4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26 302 0,'0'0'2'16,"0"0"-2"-16,0 0-280 15</inkml:trace>
  <inkml:trace contextRef="#ctx0" brushRef="#br0" timeOffset="941">184 11 774 0,'0'0'22'16,"0"0"-13"-16,0 0 20 16,0 0-9-16,0 0-20 15,0 0-147-15,3-11-515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25.2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14 830 0,'0'0'0'15,"0"0"-43"-15,0 0 1 0,0 0 42 16,0 0 0-16,0 0-189 16</inkml:trace>
  <inkml:trace contextRef="#ctx0" brushRef="#br0" timeOffset="1042">225 0 583 0,'0'0'60'0,"0"0"-60"16,0 0-7-16,0 0-233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6:39.9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569 639 128 0,'3'-1'81'0,"-2"-3"-81"15,2 4-6-15,-3 0 6 16,0 0 17-16,0 0 29 15,5 0 15-15,-5-1-11 16,0-1-23-16,0-1 8 16,0 2-35-16,-9-1-37 15,-14 2-333-15</inkml:trace>
  <inkml:trace contextRef="#ctx0" brushRef="#br0" timeOffset="943">136 109 128 0,'0'0'139'16,"0"0"-60"-16,0 0-19 16,0 0-16-16,0 0 26 0,0 0 8 15,-28-82-49-15,28 74 6 16,-1 0-13-16,1 5 1 16,-3 0 3-16,3 0-4 15,0 3 2-15,0 0-10 16,0-2-10-16,0 2 8 15,0 0 0-15,0 0 5 16,-5 0-1-16,5 0 3 16,0 0-1-16,0 0-9 15,0 0 0-15,-4 0-9 16,4 0-10-16,-5 36-6 16,-7 23 16-16,-4 30 5 0,0 14-4 15,-3 2 18 1,7-4-16-16,6-15 1 15,1-12-4-15,2-8 0 0,2-12 0 16,1-20 1-16,0-10-1 16,0-11-2-16,0-8-1 15,0-4-1-15,0-1 4 16,0 0 0-16,0-11-11 16,9-36-18-16,9-24-129 15,1-22-7-15,-7-5-14 16,-6 2-149-16</inkml:trace>
  <inkml:trace contextRef="#ctx0" brushRef="#br0" timeOffset="1352">104 144 94 0,'0'0'213'0,"0"0"-74"0,0 0-83 15,0 0 13-15,0 0-35 16,0 0-34-16,35 19 0 16,-10 26 0-16,8 14 26 15,-3 3-6-15,-4 7 7 16,0-3-11-16,-3 0-4 15,-2-1-4-15,-1-7-5 16,-6-10 8-16,-2-17-10 16,1-12 3-16,-7-11-3 15,-2-6 2-15,-1-2 4 16,8-2 8-16,11-39 11 0,8-25 26 16,4-18-52-1,0-12-20-15,-5-3-63 16,0 7 51-16,-4 14 4 0,1 22 23 15,-8 23 5-15,-9 17 0 16,-4 14 13-16,-5 2 8 16,0 0-2-16,0 18-19 15,0 23-14-15,0 20 14 16,0 13 76-16,0-1-53 16,12-5-10-16,2 0-7 15,0-5-6-15,3-5 0 16,-3-7 0-16,1-9 0 15,6-11-16-15,7-18-129 16,7-13-9-16,10-21-331 16</inkml:trace>
  <inkml:trace contextRef="#ctx0" brushRef="#br0" timeOffset="1727">1293 306 430 0,'0'0'208'0,"0"0"-175"15,0 0 21-15,0 0 68 16,0 0-67-16,0 0-12 16,-213 172-22-16,191-133-1 15,15-2-20-15,7-4-1 16,0-1-3-16,0-9 1 16,15-7 3-16,5-5 1 0,7-11-1 15,4 0-19-15,4-22-2 16,1-17-37-16,-2-9-31 15,-1 4 50-15,-5 11-3 16,-10 12 37-16,-8 12 5 16,-7 6 5-16,-3 3 20 15,0 0 19-15,0 0 27 16,0 0-52-16,0 0-17 16,0 9-2-16,0 12-4 15,-8 12 4-15,5 3 5 16,3 6 0-16,0 0-5 15,0-1-31-15,21-3-91 16,15-14 38-16,3-18-95 0,12-6 40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43.98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156 51 685 0,'0'0'29'16,"0"0"3"-16,0 0 26 15,0 0-24-15,0 0-4 16,0 0-17-16,-121 110-2 0,103-64 9 16,5-2-20-1,12 1-1-15,1 2 1 0,0-4 0 16,0 0 0 0,14-12 1-16,6-6-1 0,1-10 0 15,7-9-16-15,-1-6-37 16,4 0-5-16,-3-21 10 15,-2-4-13-15,-9 3 20 16,-4 6 13-16,-8 8 28 16,-3 5 3-16,-2 3 18 15,0 0-6-15,0 0-10 16,0 13 8-16,-5 11 43 16,3 4-17-16,2-6-22 15,0-3-13-15,0-7 0 0,2-7-3 16,7-3 7-16,0-2 2 15,5 0-6-15,3-11 7 16,0-12-8-16,1-3-3 16,-7-7-14-16,-2 1-14 15,-1 4 2-15,-8 4 14 16,0 5 2-16,0 9 10 16,-14 1 7-16,-7 3 8 15,1 0 3-15,0 4 20 16,6 0-28-16,8 0 16 15,3 2-12-15,3 0-14 16,0-1 0-16,0 1-75 16,17-3 22-16,10-2-62 15,9 4 21-15,5-6-94 16,-1-1-95-16,-3 4 232 0,-2 0 51 16,0 4 31-16,-10 0 25 15,-5 0 68-15,-9 10-69 16,-7 6-21-16,-1 3 23 15,-3 0 57-15,0-6-32 16,0 4 7-16,0 0-35 16,-3-1-14-16,-3-2-33 15,1-1-6-15,-2-2 4 16,2 0-5-16,1-3-6 16,1-2-19-16,-2-1-21 15,5-5-9-15,0 0 13 16,0 0 29-16,0-5 9 0,0-17-104 15,17-8-29-15,1 0 66 16,1-5-64-16,-3 10 92 16,-2 10 43-16,-4 6 155 15,-7 8-5-15,-2 1-69 16,2 0-55-16,2 0-2 16,1 3-3-16,2 8 9 15,-2 6 26-15,-2-1-22 16,4 3-3-16,-6-5-17 15,1 2-6-15,-3-2 1 16,1-3-5-16,-1-3-2 16,0-1 3-16,3-6-5 15,0 2-40-15,-1-3-26 0,7 0 17 16,3-9-15-16,-1-12-41 16,3 2-32-16,-5 5 137 15,-1 6 4-15,-8 5 115 16,0 3-29-16,0 0 4 15,0 0-25-15,0 0-54 16,0 0-15-16,7 0-1 16,-2 0 0-16,1 7 1 15,2-1 2-15,1 0 2 16,0-1 4-16,5-5-8 16,0 0 0-16,4 0-84 15,1 0-35-15,2-5-114 16</inkml:trace>
  <inkml:trace contextRef="#ctx0" brushRef="#br0" timeOffset="454">980 286 7 0,'0'0'213'0,"0"0"-70"16,0 0 31-16,0 0-37 15,0 0-75-15,0 0-34 16,11-21-17-16,-11 21-11 16,0 15-24-16,0 16 24 15,5 11 32-15,2 2 41 16,-2 5-38-16,1-1-21 15,2 0-8-15,-4 3-1 16,4 0 0-16,-3 0-5 16,-4-3 3-16,-1 0 0 0,0-12-3 15,0-11-3 1,0-6 0-16,0-13-36 0,0-6 12 16,0 0-2-16,0-4 3 15,-1-26-6-15,-7-13-41 16,-1-13 62-16,6-10-9 15,1-12-73-15,2-7 28 16,0 3 0-16,0 13 25 16,9 18 40-16,4 21 59 15,-3 8-19-15,3 12 26 16,-4 5 1-16,0 5-27 16,0 0-25-16,5 0-15 0,0 0 3 15,0 19-3 1,-2 4 0-16,-6 4 5 0,-3 5-3 15,-3 2-2-15,0-1 10 16,0 1-4-16,-7-10-6 16,-7-2-49-16,4-7-74 15,4-12-36-15,2-3-224 16</inkml:trace>
  <inkml:trace contextRef="#ctx0" brushRef="#br0" timeOffset="837">1250 305 427 0,'0'0'77'16,"0"0"-17"-16,0 0 71 15,0 0-94-15,0 0 13 0,0 0 2 16,0 97-30-16,0-85-13 16,0-2-3-16,0-4 0 15,0-1-6-15,0 0-33 16,5-5-47-16,9 0 12 15,1-5 8-15,5-20-4 16,-2-1-55-16,-7 6-5 16,-3 3 124-16,-7 10 10 15,-1 7 112-15,0 0 45 16,0 0-74-16,0 0-31 16,0 0-17-16,0 0-43 15,0 0-2-15,4 13-23 0,0 7 23 16,2 4 1-1,3-2 9-15,2-1-7 0,0-4 2 16,1-8-5-16,4-3-17 16,5-6-58-16,5 0 23 15,3-20-75-15,7-21-27 16,-6-11-132-16</inkml:trace>
  <inkml:trace contextRef="#ctx0" brushRef="#br0" timeOffset="1055">1622 118 81 0,'0'0'274'16,"0"0"31"-16,0 0-178 15,0 0-45-15,0 0 45 16,0 0-83-16,4-60-41 16,-4 60-3-16,0 0-25 15,0 20-5-15,0 16 30 16,0 7 8-16,0 1-3 0,3 0-4 16,2-1 1-16,0-1 0 15,2-6 4-15,-2-10-5 16,-4-8-1-16,2-7-57 15,-3-8-60-15,0-3-42 16,0 0-74-16,-12-2 8 16</inkml:trace>
  <inkml:trace contextRef="#ctx0" brushRef="#br0" timeOffset="1234">1516 186 515 0,'0'0'179'0,"0"0"-27"16,0 0-51-16,0 0-30 0,0 0-29 15,0 0-42-15,-8-10-5 16,8 10-12-16,5 0 2 16,13 0-1-16,5 0 16 15,11 12-11-15,7-5-53 16,1-4-26-16,7-3-6 16,-3 0-113-16,-2 0-83 15</inkml:trace>
  <inkml:trace contextRef="#ctx0" brushRef="#br0" timeOffset="1689">1922 207 61 0,'0'0'253'0,"0"0"-102"0,0 0 11 16,0 0-83-1,0 0-46-15,0 0-16 0,3 0-1 16,-1 0-16-16,-2 0 0 16,0 0-40-16,0-6 4 15,0-6-15-15,-5 5-8 16,-4-2 14-16,0 6 45 15,0 3 20-15,-3 0-20 16,2 0 34-16,0 0 5 16,0 14-11-16,0 3 4 15,5 2-11-15,4 0-7 16,1 2-12-16,0-6-1 16,0 3 1-16,0-4 0 15,0-6-2-15,9-1 5 16,3-7 1-16,2 0-6 15,-3 0-6-15,2-7-12 0,-3-6-16 16,-3-5 12-16,-2 1 18 16,-2 5 1-16,-3 6 3 15,0 6 35-15,0 0 4 16,0 0-18-16,0 0 20 16,0 0-41-16,0 0-3 15,0 15-1-15,0-1 4 16,0-2 0-16,1 1 2 15,9-3-2-15,7-2-8 16,6-8-41-16,9 0 3 16,5-12-143-16,1-13-306 15</inkml:trace>
  <inkml:trace contextRef="#ctx0" brushRef="#br0" timeOffset="1909">2246 0 534 0,'0'0'174'0,"0"0"-29"15,0 0-62-15,0 0-52 16,0 0-29-16,0 0-2 16,0 14-14-16,0 12 12 15,0 11 4-15,0-4 2 16,0 0-3-16,2 0 4 16,2-4-5-16,4-2 2 15,-3-4-2-15,-1-8-2 16,-4-5-57-16,0-7-98 0,0-3 2 15,-1 0-135-15</inkml:trace>
  <inkml:trace contextRef="#ctx0" brushRef="#br0" timeOffset="2277">2146 105 4 0,'0'0'578'0,"0"0"-478"15,0 0 11-15,0 0-1 16,0 0-81-16,0 0-27 15,-7-8-2-15,7 8-20 16,9 0 7-16,8 0 13 16,1 8-2-16,8-5 2 15,4-3-18-15,5 0-15 0,2 0-24 16,1-1 4-16,-4-15 13 16,-1 2-10-16,-5 0 7 15,-9 1 21-15,-3 2-47 16,-9 5 57-16,-4 4 12 15,-3 2 71-15,0 0 41 16,0 0-14-16,0 0 20 16,0 0-72-16,0 0-32 15,0 0-14-15,0 0-3 16,0 0 2-16,4 0-15 16,1 2 16-16,4 13 1 15,2 0-1-15,1 0 4 0,-3 2-10 16,-1 1-73-16,-8-4-100 15,0-8-55-15</inkml:trace>
  <inkml:trace contextRef="#ctx0" brushRef="#br0" timeOffset="2494">2502 165 558 0,'0'0'100'0,"0"0"-24"15,0 0-16-15,0 0-52 16,0 0 22-16,0 0 17 16,0 96-24-16,0-71-19 0,0-2-1 15,0-4-3 1,0 0-16-16,0-4-117 0,0-9 8 16,0-6-32-16,5 0-51 15</inkml:trace>
  <inkml:trace contextRef="#ctx0" brushRef="#br0" timeOffset="3176">2593 242 358 0,'0'0'174'0,"0"0"-104"15,0 0 17-15,0 0-23 16,0 0 36-16,0 0-63 16,-3 36-31-16,3-28-4 0,0 0-2 15,0-3 2 1,0-2-2-16,0-3 2 0,0 0-2 15,3 0 8-15,6 0-7 16,5 0-2-16,4-16-12 16,-1-6-21-16,-1-6-60 15,-1 3 27-15,-9 2 21 16,-3 8 17-16,-3 7 29 16,0 6 46-16,0 2 27 15,0 0 26-15,0 0-55 16,0 0-31-16,0 0-8 15,0 0-5-15,0 0-6 16,0 0-3-16,0 0-6 16,0 0-21-16,0 0 7 15,0 2-4-15,6 0 6 0,11-2 18 16,2 0 7-16,2 0 2 16,-3 0-4-16,-2 0 4 15,-4 0-1-15,-3 0 1 16,0 0-2-16,-4 6 0 15,0 3-7-15,-1-2 9 16,-1 5 0 62,-3-5 2-78,0-2 11 0,0 2 20 0,0-5-8 0,0 0 0 0,0 4 4 0,0-1-20 0,0-1 0 0,0-1-7 0,0 0-2 0,0-3-8 0,0 0-31 16,0 0-7-16,0 0 30 15,7-6-2-15,11-7-16 16,6-2 3-16,-4 5 26 16,-1 4 4-16,-2 6 0 15,-3 0 1-15,-1 0 1 16,1 0 4-16,-2 10 0 16,-2 5 6-16,-1 0 11 15,-5-4-1-15,1 7 13 16,0-4-16-16,-2 4-3 15,-2 1-6-15,-1 3-8 16,3 0-1-16,2-3-142 16,1-11-119-16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25.0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5 428 0,'0'0'98'0,"0"0"-98"0,0 0 5 15,0 0-4-15,0 0 12 16,0 0 3-16,122 0-2 16,-96 0 3-16,-1 0 1 15,-1 0 3-15,-4 0 0 16,6 1-3-16,2 9 4 16,7 1-10-16,7 0-1 15,7 5-3-15,2-1-2 16,1-5-6-16,3-1 4 15,3-8-1-15,1-1-2 16,2 0 9-16,-4 0-9 16,-4 0-1-16,0-1 1 15,-4-3 7-15,-2 0-6 16,1 4-2-16,-4 0 1 0,2 0 2 16,-1-1 2-16,1 1 1 15,-5-3 0-15,2 2-1 16,-1-1-1-16,-2-1-4 15,1 3 0-15,-1 0 2 16,0 0 0-16,-6 0-2 16,-4 0 0-16,-2 0 3 15,1 0-2-15,-4 0-1 16,-2 0 8-16,1 0 3 16,-4 0 1-16,-2 0 1 15,-4 0-4-15,-1 0-9 16,-4 0 2-16,-5 0 2 0,1 0-4 15,0 0-5-15,-2 0 4 16,-2 0-30-16,-1-1-104 16,0-12-151-16</inkml:trace>
  <inkml:trace contextRef="#ctx0" brushRef="#br0" timeOffset="868">1801 75 10 0,'0'0'471'0,"0"0"-398"15,0 0-39-15,0 0 13 16,0 0 18-16,0 0 15 16,35 0-39-16,-16 0-9 15,0 0-13-15,3 0 19 16,-4 0-9-16,-1 0-15 16,-3 0-6-16,-3-2-3 15,0-1 0-15,-10 3-5 16,-1 0 0-16,0 0 0 15,0 0-8-15,0 0-46 16,0-4-60-16,0 1-120 16</inkml:trace>
  <inkml:trace contextRef="#ctx0" brushRef="#br0" timeOffset="1035">2040 56 596 0,'0'0'63'0,"0"0"-46"15,0 0 9-15,0 0-18 16,0 0-8-16,0 0-243 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32.5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56 27 217 0,'0'0'149'0,"0"0"-79"16,0 0-6-16,0 0 15 0,0 0-20 15,0 0-8-15,0 0-10 16,-24 0 11-16,21 0-23 16,-3 0-6-16,1 0-15 15,-3 0 9-15,4 0-12 16,-1 0 2-16,5 0-4 15,0 0 6-15,-3 0-9 16,3 0 17-16,0 0-11 16,0 0 6-16,0 0 2 15,0 0-12-15,0 0-2 16,3 0-8-16,16 0 8 16,11 3 15-16,7 5 2 15,3-5-8-15,6 2 7 16,3-2-15-16,-3-3 7 15,2 3-8-15,-2-2 5 0,0-1-1 16,-2 5-3-16,4-3-1 16,-5-2-1-16,-3 5 1 15,3-2 1-15,-5 1 1 16,5 1-3-16,-5-3 1 16,2 2 0-16,-5-4 1 15,1 0-1-15,-4 0-1 16,-4 0 1-16,-2 0 8 15,-3 0-7-15,-5 0 1 16,4 0 0-16,-2 0-1 16,1-4 2-16,-3 2 0 15,4 2-3-15,-1-1 1 0,-5 1 0 16,2-4-1-16,-4 3 0 16,-2 1 2-16,0 0-1 15,-1-3-1-15,1 3 1 16,-1 0-1-16,2 0 1 15,-4-2-1-15,8 1 2 16,-4-2 0-16,1 3 0 16,0-2 0-16,-5 0-1 15,5 1 0-15,-5-3 1 16,-4 3-1-16,-2 1 0 16,-3 0 3-16,0 0 2 15,0 0 0-15,0 0 6 16,0 0-9-16,0 0 3 0,0 0 0 15,0 0-4-15,0 0 4 16,0 0-6-16,0 0-9 16,0 0 5-16,0 0-20 15,-8 0-19-15,-2 0-62 16,-6 0-76-16,2 0-80 16</inkml:trace>
  <inkml:trace contextRef="#ctx0" brushRef="#br0" timeOffset="109">1270 0 31 0,'0'0'0'16</inkml:trace>
  <inkml:trace contextRef="#ctx0" brushRef="#br0" timeOffset="351">1270 0 351 0,'37'46'107'16,"-37"-46"-93"-16,0 0 34 15,0 0 39-15,0 0-34 0,0 0-35 16,3 0-18-16,-3 0-32 16,0 0-39-16,0 0-63 15,0-8-217-15</inkml:trace>
  <inkml:trace contextRef="#ctx0" brushRef="#br0" timeOffset="652">1311 35 426 0,'0'0'67'0,"0"0"-53"16,0 0 3-16,0 0-17 15,0 0-7-15,0 0-168 16</inkml:trace>
  <inkml:trace contextRef="#ctx0" brushRef="#br0" timeOffset="826">1311 35 355 0,'37'4'179'16,"-37"-4"-160"-16,0 0-19 15,0 0 8-15,0 0-8 16,0 0-22-16,5 2-161 16</inkml:trace>
  <inkml:trace contextRef="#ctx0" brushRef="#br0" timeOffset="999">1370 27 460 0,'0'0'99'16,"0"0"-91"-16,0 0 6 16,0 0 17-16,0 0-31 15,0 0-6-15,0 1-92 16,0-1-57-16,0 0-88 16</inkml:trace>
  <inkml:trace contextRef="#ctx0" brushRef="#br0" timeOffset="1157">1370 27 61 0,'9'-8'301'0,"-9"8"-198"16,0 0-13-16,0 0-9 15,0 0-26-15,0 0-31 16,3 0-7-16,-3 0-17 16,0 0-1-16,0 0-70 15,0-3-52-15,0-7-33 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35.7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5 306 0,'0'0'322'0,"0"0"-261"16,0 0-49-16,0 0 52 0,0 0-11 15,0 0-17-15,-23 0-20 16,23 0-15-16,0 0 1 16,0 0-2-16,0 0 3 15,0 0-6-15,0 0 4 16,0 0-1-16,0 0 0 15,0 0-21-15,0 0-107 16,0 0-79-16,0-5-250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36.0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0 694 0,'0'0'113'0,"0"0"-95"16,0 0 2-16,0 0 4 15,0 0-16-15,0 0-8 16,12 0-10-16,-5 0-103 15,0 0-136-15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36.7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0 736 0,'0'0'225'16,"0"0"-159"-16,0 0-5 15,0 0 6-15,0 0-24 16,0 0-6-16,9 0-33 16,-6 0 1-16,-3 0 5 15,0 0-8-15,0 0 4 16,0 0-6-16,0 0 0 0,0 0 3 15,0 0 1-15,0 0-3 16,1 0-1-16,-1 0 0 16,0 0 4-16,0 0-1 15,0 0-1-15,0 0-2 16,0 0 0-16,0 0-5 16,0 0 4-16,0 0 1 15,0 0 3-15,0 0-3 16,3 0-3-16,-3 0 3 15,0 0 7-15,0 0-7 16,0 0-1-16,0 0 1 16,0 0 0-16,0 0-1 0,0 0-3 15,0 0 0-15,0 0 3 16,0 0 1-16,0 0-2 16,0 0 2-16,0 0 0 15,0 0 0-15,0 0 0 16,0 0-1-16,0 0-4 15,0 0 2-15,0 0 3 16,0 0-5-16,0 0-1 16,0 0-1-16,0 0-1 15,0 0 1-15,0 0 1 16,2 0-4-16,-2 0 0 16,0 0 3-16,0 0 4 15,0 0-3-15,3 0-2 0,-3 0 4 16,0 0-1-1,2 0-11-15,-2 0 15 0,0 0-9 16,0 0 3-16,0 0 7 16,0 0-12-16,0 0 3 15,0 0-6-15,0 0-26 16,0 0 3-16,0 0-73 16,0 0-47-16,0 0-97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39.1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 0 36 0,'0'0'58'0,"0"0"-24"15,0 0 30-15,0 0 2 16,0 0-24-16,0 0 9 16,-13 2-15-16,13 1 24 15,-2-3 10-15,2 0-9 16,0 0-6-16,0 0-16 15,0 0 0-15,0 0-9 16,0 0 14-16,0 0-18 16,0 0-7-16,0 0-12 15,0 0 4-15,0 0-6 0,0 0 1 16,0 0-6-16,0 0 2 16,0 0 1-16,0 0-2 15,0 0 2-15,0 0-2 16,0 0-1-16,0 0-5 15,5 0-155-15,10 1-47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1.9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 0 653 0,'0'0'98'0,"0"0"-41"16,0 0-52-16,0 0 7 16,0 0 9-16,0 0-3 15,-9 0-18-15,9 0-8 16,0 0-28-16,3 0-22 16,17 0 7-16,3 0-122 15,1 0-221-15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2.2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0 659 0,'0'0'45'0,"0"0"-34"16,0 0-3-16,0 0 31 16,0 0-10-16,0 0-29 15,4 0 0-15,-2 2-67 16,3-1-70-16,-2-1-159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2.40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17 545 0,'0'0'127'0,"0"0"-127"15,0 0-31-15,0 0 7 16,0 0-86-16,0 0-79 16</inkml:trace>
  <inkml:trace contextRef="#ctx0" brushRef="#br0" timeOffset="191">0 17 644 0,'40'39'212'16,"-40"-39"-192"-16,0 0-16 16,0 0 25-16,0 0 11 15,0 0-40-15,0 0-20 16,0 0-110-16,1 0-115 16,4-7-36-16</inkml:trace>
  <inkml:trace contextRef="#ctx0" brushRef="#br0" timeOffset="356">80 63 128 0,'0'0'727'0,"0"0"-643"15,0 0-40-15,0 0 13 16,0 0-23-16,0 0 3 16,0 3-37-16,0-3-3 15,0 0-10-15,0 0-25 16,0 0-100-16,0 0-82 15,-8 0-71-15</inkml:trace>
  <inkml:trace contextRef="#ctx0" brushRef="#br0" timeOffset="532">80 63 659 0,'-13'-7'64'0,"13"7"-61"15,0 0 35-15,0 0 1 16,0 0-23-16,0 0-16 16,3-14-87-16,-3-3-83 15,0-8-364-15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3.6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4 630 0,'0'0'54'0,"0"0"37"16,0 0-70-16,0 0 33 15,0 0-12-15,0 0-16 16,-32 0-26-16,32 0-22 16,18 0-100-16,24 0-9 15,8-4-132-15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8:18.4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 0 922 0,'0'0'73'16,"0"0"50"-16,0 0-55 16,0 0-23-16,0 0-33 15,0 0-12-15,-1 12-41 16,1-8-165-16,0-4-92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50.7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0 860 0,'0'0'23'0,"0"0"-14"15,0 0-9-15,0 0 0 16,0 0-27-16,0 0-485 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50.0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0 364 812 0,'0'0'30'0,"0"0"20"15,0 0 29-15,0 0-7 16,0 0-28-16,0 0-6 16,284 369-9-16,-247-330-25 15,-5-6 4-15,-6-6-6 16,-10-8-2-16,-6-8-1 15,-4-8-6-15,-2 1-22 16,-4-4-5-16,0-5-39 16,0-32-105-16,0-18-171 15,0-25-148-15</inkml:trace>
  <inkml:trace contextRef="#ctx0" brushRef="#br0" timeOffset="188">421 395 609 0,'0'0'148'15,"0"0"-87"-15,0 0-21 16,0 0 39-16,0 0 1 16,0 0-26-16,-284 421-26 15,258-381-22-15,10-13-6 16,9-10 1-16,5-9-3 16,2-8-17-16,0 0-90 15,0-8-95-15,19-32-41 16,7-19-143-16</inkml:trace>
  <inkml:trace contextRef="#ctx0" brushRef="#br0" timeOffset="443">542 2 547 0,'0'0'312'15,"0"0"-300"-15,0 0-11 16,0 0 30-16,0 0 37 15,0 0-30-15,167-3-2 16,-128 3-16-16,-7 2-19 16,-5 3 4-16,-4-4-2 15,-6 2 0-15,-3-2 6 16,-3-1-9-16,-4 0-29 16,-5 0-20-16,-2 0-60 15,0 0-41-15,0 0 31 0,-2 2-104 16</inkml:trace>
  <inkml:trace contextRef="#ctx0" brushRef="#br0" timeOffset="591">789 53 296 0,'0'0'169'15,"0"0"-51"-15,0 0-41 16,0 0-12-16,0 0-3 16,0 0-24-16,-3 33-20 15,3-7 19-15,0 10-10 16,0 5-10-16,0 6-17 15,0 7-13-15,0-1-110 16,4-1-258-16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9.6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0 761 0,'0'0'103'16,"0"0"-103"-16,0 0 0 15,0 0 34-15,0 0 26 16,0 0 10-16,180 295-38 0,-142-251-15 16,-2-6-7-1,-6-7-2-15,-2-4-8 0,-7-6 6 16,-5-4-6-16,-4-6 0 16,-7-5-5-16,-4-6-40 15,2 0-41-15,-3-3-66 16,0-28-20-16,0-19-27 15,0-12-62-15</inkml:trace>
  <inkml:trace contextRef="#ctx0" brushRef="#br0" timeOffset="172">335 120 11 0,'0'0'303'0,"0"0"-118"16,0 0-77-16,0 0-26 0,0 0 5 16,0 0-12-1,-112 250-15-15,83-182-10 0,3-3-11 16,0-13-22-16,6-2-10 15,4-11-3-15,6-10-4 16,5-10-12-16,2-10-77 16,3-9-85-16,0-14-119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8.7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0 308 720 0,'0'0'89'0,"0"0"-87"16,0 0 23-16,0 0 24 15,0 0-12-15,0 0 0 16,396 67-15-16,-321-56-7 16,-10-5-13-16,-13-4-2 15,-15-2 0-15,-16 0-2 16,-10 0-79-16,-11 0 22 15,-5 0-37-15,-31 0-95 16</inkml:trace>
  <inkml:trace contextRef="#ctx0" brushRef="#br0" timeOffset="268">138 618 416 0,'0'0'101'15,"0"0"-50"-15,0 0 11 16,0 0-21-16,0 0 19 16,0 0-14-16,333 30-22 15,-283-30-4-15,-6-13-8 16,-10 1-2-16,-7 1-10 0,-10 4 2 16,-8 4 0-1,-5 0-2-15,-4 3 4 0,0 0-4 16,0-1-32-16,0-6-35 15,0-1-19-15,0-5-148 16,-13-4-117-16</inkml:trace>
  <inkml:trace contextRef="#ctx0" brushRef="#br0" timeOffset="512">554 0 629 0,'0'0'53'16,"0"0"-27"-16,0 0 69 16,0 0-46-16,0 0 20 0,0 0-6 15,-141 514-32-15,114-435-13 16,5-11-6-16,8-12-4 16,5-10-1-16,6-13-7 15,3-5-5-15,0-9 0 16,0-6-8-16,0-10-87 15,14-3-78-15,6-6-66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8.1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0 686 0,'0'0'117'15,"0"0"-95"-15,0 0 7 16,0 0 8-16,0 0-2 0,0 0 29 16,148 381-24-16,-100-331-18 15,-8-7-5-15,-6-4-6 16,-5-9-2-16,-9-3-2 16,-8-13-5-16,-7-8 0 15,-4-3-1-15,-1-3-1 16,0 0-13-16,0 0-14 15,0-31-53-15,0-26-145 16,-6-14 23-16,-6-22-59 16</inkml:trace>
  <inkml:trace contextRef="#ctx0" brushRef="#br0" timeOffset="177">326 2 528 0,'0'0'188'0,"0"0"-96"0,0 0-27 16,0 0 41-16,0 0-43 15,0 0-11-15,-245 503-18 16,216-446-16-16,3-11-11 16,9-12-7-16,11-15 0 15,3-11-5-15,3-8-39 16,0 0-142-16,0-22-197 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7.6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0 818 0,'0'0'51'15,"0"0"-50"-15,0 0 2 16,0 0 2-16,0 0 39 16,0 0 19-16,113 65-41 15,-75-65-10-15,-5 0-10 16,-3 0 0-16,-7 0 5 15,-4-5-7-15,-2-4-21 16,-11 2-18-16,-2 0-45 16,-4-2 0-16,0 2-62 0,0-2-81 15,-13 0-202-15</inkml:trace>
  <inkml:trace contextRef="#ctx0" brushRef="#br0" timeOffset="136">174 70 504 0,'0'0'136'0,"0"0"-112"16,0 0 58-16,0 0-29 16,0 0-27-16,0 0-9 15,-9 229-9-15,9-202-8 16,0-2-23-16,0-6-141 16,0-9-118-16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2:47.1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0 385 0,'0'0'94'0,"0"0"-4"0,0 0-25 0,0 0-8 16,0 0 3-16,0 0-31 15,0 0-14-15,-5-12 5 16,21 20 0-16,5 9-7 16,5 8 6-16,3 13 12 15,10 10-5-15,-2 15 19 16,2 5-9-16,3 4-18 16,-1 0 4-16,-1-7-22 15,3-5 15-15,-6-7-10 0,0-5-5 16,-5-9 0-1,-1-7 0-15,-10-9 3 0,-7-8-3 16,-8-6 0-16,-1-9-1 16,-2 0-32-16,-2 0-61 15,-1 0-9-15,0-32-111 16,0-17-45-16</inkml:trace>
  <inkml:trace contextRef="#ctx0" brushRef="#br0" timeOffset="216">486 164 325 0,'0'0'247'15,"0"0"-199"-15,0 0 9 0,0 0 17 16,0 0 2-16,0 0-48 16,-172 344-2-16,156-297-15 15,3-3 2-15,4-7-8 16,4-6-10-16,4-4 1 15,1-8-32-15,0-3-81 16,0-13-17-16,0-3-92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3.0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0 633 0,'0'0'30'16,"0"0"-30"-16,0 0 0 0,0 0-128 16,0 0-356-1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3.6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0 420 0,'0'0'87'0,"0"0"-73"16,0 0-4-16,0 0-10 0,0 0-13 15,0 0-147-15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5.2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 69 0,'0'0'34'16,"0"0"-30"-16,0 0 8 15,0 0 38-15,0 0 22 16,0 0-12-16,11 0-10 16,-8 0-13-16,-3 0-8 15,0 0 10-15,0 0-13 16,0 0-19-16,0 0-7 15,5 0-24-15,3 0-58 16,-2-9-140-16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22.3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5840 65 545 0,'0'0'162'16,"0"0"-97"-16,0 0 26 15,0 0-33-15,0 0-58 16,0 0-10-16,-5 68 0 15,5-5 10-15,0 7 13 16,0-5-12-16,0-13 1 0,3-10-2 16,2-14 1-1,1-6 1-15,-3-14-2 0,-1-3-5 16,-2-5-5-16,0 0 10 16,0 0-2-16,0-5-22 15,-20-15-175-15,-11-4 37 16,-10-1 42-16,-7 6-2 15,-3 9-35-15,-1 4 157 16,6 6 177-16,6 0 6 16,8 0-83-16,14 4-16 15,8 6-13-15,10 3-45 16,0 6-26-16,5 6 0 16,23 0 1-16,8 0 2 15,12-6-2-15,7-11 9 16,2-8-10-16,4 0-5 0,1-8-130 15,-4-12-55-15,-4-4-170 16</inkml:trace>
  <inkml:trace contextRef="#ctx0" brushRef="#br0" timeOffset="159">6042 420 54 0,'0'0'286'15,"0"0"-128"-15,0 0-47 16,0 0-54-16,0 0-32 16,0 0-21-16,26-8 1 15,-21 25 23-15,1-2-10 16,-1-1-10-16,2-1 1 15,0-2-8-15,-1-3-1 16,-2-4 0-16,1-4-97 16,-4 0-73-16,-1-12-323 0</inkml:trace>
  <inkml:trace contextRef="#ctx0" brushRef="#br0" timeOffset="317">6156 115 613 0,'0'0'63'0,"0"0"-35"16,0 0-10-16,0 0-18 16,0 0-1-16,0 0 1 15,84 34 0-15,-62-15 0 16,-7 1 0-16,2-1-51 16,-8 0-163-16</inkml:trace>
  <inkml:trace contextRef="#ctx0" brushRef="#br0" timeOffset="908">6343 389 169 0,'0'0'150'16,"0"0"-39"-16,0 0-7 16,0 0-12-16,0 0-29 15,0 0-22-15,2 50 7 16,-2-41-16-16,0-1-17 16,0 0-10-16,0 0-2 15,0-3-3-15,0-2-29 16,0-1-6-16,0-2 17 15,0 0 15-15,0 0-7 16,0-11-27-16,0-8 24 0,0 0 5 16,0 0 5-16,9 0 3 15,3 3 1-15,-3 7 6 16,-4 2 14-16,3 4 2 16,-8 3 0-16,1 0-5 15,-1 0-9-15,3 0 3 16,2 0 2-16,-4 0-1 15,4 10 14-15,-1 3-4 16,1 2-6-16,-2 1-6 16,-3-1-4-16,0-2 1 15,0-5-4-15,0-2-3 16,0-6-1-16,0 0-5 16,0 0-5-16,2 0 6 15,2 0 2-15,9-17-2 16,-1-10-70-16,3 2 51 0,2 6 21 15,-6 5 2-15,-2 4 0 16,0 2 1-16,-4 7 2 16,1-2 8-16,0 3 6 15,2 0-15-15,-2 0 4 16,2 0 1-16,-2 4 16 16,3 11-13-16,-1 2 8 15,-2 2-6-15,-2 0-3 16,-4-2-4-16,0-1 0 15,0-2 1-15,0-1-6 16,0-4-49-16,0-4-73 16,0-5 10-16,0 0-15 0,0-9-7 15</inkml:trace>
  <inkml:trace contextRef="#ctx0" brushRef="#br0" timeOffset="1252">6633 401 257 0,'0'0'125'0,"0"0"-45"16,0 0 6-16,0 0 6 15,0 0-41-15,0 0-28 16,101 0-6-16,-72 0-4 16,2 0-3-16,-3 0-3 15,-7 0-4-15,-7-6 2 16,-5-4-5-16,-6-3-10 16,-3 1-9-16,0-3-26 15,-9-2 14-15,-12 6-6 0,-5 4-24 16,1 4 61-1,0 3 8-15,7 0 14 0,4 5 31 16,5 9-14-16,1 4-25 16,4 2 6-16,4 1 5 15,0-2-12-15,0-3-9 16,4 3-4-16,13-8 5 16,5-3-4-16,-2-3-1 15,9-5-27-15,-2 0-54 16,6-2-97-16,-1-17-62 15,-1-3 90-15</inkml:trace>
  <inkml:trace contextRef="#ctx0" brushRef="#br0" timeOffset="1590">6978 364 175 0,'0'0'288'0,"0"0"-157"0,0 0-16 16,0 0-54-16,0 0-28 16,0 0-6-16,-17 25-4 15,13-10-13-15,-2-4-6 16,1 3 1-16,0-4-4 15,1-1 0-15,1-4 1 16,1-2-4-16,2-1-1 16,0-2-56-16,0 0 7 15,0 0 30-15,0-2 5 16,0-15-129-16,0-2 79 16,14-3 51-16,-3 0 11 15,3 6 5-15,-1 1 6 16,-2 6-6-16,-5 4 25 0,2 2 35 15,-3 3-18-15,-4 0-34 16,4 0 14-16,-2 0 2 16,-2 8 24-16,4 7-13 15,0 2 10-15,-1 2-15 16,1 0-23-16,-1-2 2 16,4-1-9-16,-3-3-61 15,-1-7-128-15,4-6-86 16</inkml:trace>
  <inkml:trace contextRef="#ctx0" brushRef="#br0" timeOffset="1979">7313 250 650 0,'0'0'84'0,"0"0"15"15,0 0-14-15,0 0-35 16,0 0-27-16,0 0-23 15,-164 97 0-15,161-87 0 16,3-3-15-16,0-1-4 16,0 0-18-16,18 0 25 15,8-5 4-15,6 1-4 16,4-2 11-16,-1 0-3 16,-1 0 4-16,-4 0-15 15,-7 0-9-15,-9 0-8 0,-9 0 13 16,-5 0 15-16,0 0 2 15,0 0 2-15,-10 0 2 16,-13 16 19-16,-4-2 10 16,-1 5-18-16,-2 3-13 15,7-3 6-15,4-3-6 16,7-5-1-16,7-9-15 16,5 1-64-16,0-3-12 15,8-3-33-15,15-19-92 16</inkml:trace>
  <inkml:trace contextRef="#ctx0" brushRef="#br0" timeOffset="2153">7501 275 23 0,'0'0'282'0,"0"0"-223"16,0 0 71-16,0 0 5 16,0 0-23-16,0 0 3 15,28 91-81-15,-23-74-24 16,-2-2-7-16,-2-5 1 15,-1-4 1-15,0 0-2 16,0-6-3-16,0 0-129 16,0 0 21-16,-1-16-144 15</inkml:trace>
  <inkml:trace contextRef="#ctx0" brushRef="#br0" timeOffset="2864">7555 87 327 0,'0'0'184'15,"0"0"-137"-15,0 0-4 16,0 0-28-16,0 0-2 16,0 0-1-16,35 37-8 15,-25-23-3-15,-1 0 2 16,-1 2-3-16,-7 1-3 16,2-2-2-16,-3 8-2 15,0-1 2-15,0 1-1 16,0-3 5-16,0 2 1 15,0-6 0-15,0 2 0 16,0-7 1-16,6-2-1 16,4-3 1-16,3-2 5 0,9-2 2 15,1-2 3-15,0 0 7 16,0 0-18-16,-3 0-2 16,-6-8-7-16,-5-3-13 15,-5 1 3-15,-4-2 19 16,0 2-9-16,-7 1-2 15,-12 5 10-15,4-1 2 16,-5 4 14-16,6 1-1 16,5-3 13-16,4 3-2 15,5 0 5-15,0-1-7 16,0-3-22-16,0 3 2 0,5-3-3 16,9-5-73-1,7 3 46-15,1-4-16 0,-4 6 18 16,2-1 22-16,2 5-5 15,-1 0 7-15,-1 0 0 16,2 0 1 0,-4 0 1-16,-4 7 8 0,-2-1 24 15,-3-3-12-15,-7 0-2 16,-2-3-5-16,0 0 0 16,0 0-5-16,0 0-5 15,0 0-4-15,0 0 1 16,0 0-1-16,0 0-14 15,0 0-29-15,3 0 9 16,1 0 13-16,1 0 15 0,4 0 6 16,-1 0 1-16,3 0 11 15,-2 5 17-15,3 0 8 16,2 0-16-16,-5 0-7 16,0 0 4-16,-4-2-8 15,0-3-5-15,2 0 3 16,-2 0-8-16,-1 0-29 15,1-19-377-15</inkml:trace>
  <inkml:trace contextRef="#ctx0" brushRef="#br0" timeOffset="68756">0 205 69 0,'0'0'415'16,"0"0"-377"-16,0 0-25 16,0 0 25-16,0 0 1 15,0 0-11-15,89-49-18 16,-66 49-8-16,0 0-2 15,17 0 3-15,4 4 1 16,12 11-3-16,11 0 2 0,13-5 1 16,3-1-2-1,6-8 5-15,1-1-6 0,9 0 3 16,9 0-4-16,11-5 7 16,2-5-2-16,3 1 5 15,-6 4-7-15,3 0 6 16,1 5-9-16,-6 0 5 15,-1 0-4-15,5 0 0 16,-3 0 1-16,5 0 3 16,0 0-5-16,0 0 1 15,0 0 1-15,-1-4 0 16,5-3 0-16,-1-2 2 16,7 0-3-16,-3-1 2 15,-1 1 0-15,-4-1-3 16,-3 4 0-16,-3 0 0 0,0 3 1 15,2 1 0-15,6 0-1 16,0-2-1-16,-7 1 0 16,1-5 1-16,-3 2-1 15,1-3 1-15,-2 2 1 16,-7-4-1-16,-6 4 2 16,-8 0 0-16,-9 0-4 15,-6 2 5-15,-8 4-4 16,-4-2 1-16,-5 1 0 15,-10 2 5-15,-7 0 14 16,-6-1-10-16,-8 1 8 16,-9 0 8-16,-4 0-9 0,-7 0-5 15,-6-2 0-15,-3 2-2 16,-3 0 7-16,0 0 34 16,0 0-4-16,0 0-13 15,0 0-14-15,0 0-8 16,0 0-8-16,0 0-2 15,0 0-1-15,0 0-72 16,-13-16-382-16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1.3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123 1445 383 0,'-5'0'101'15,"4"0"-65"-15,1 0-12 16,0 0 5-16,0 0 22 15,0 0-16-15,0 0-7 16,0 0-9-16,0 0-9 0,0 0 27 16,0 0 1-1,0 0-17-15,0 0-16 0,0 0 3 16,0 0-7-16,0 0 5 16,0 0-3-16,0 0-3 15,0 0 1-15,0 0-2 16,0 3-1-16,6 0 2 15,12 3 0-15,11 6 3 16,1 0-1-16,3 1 4 16,0-1-2-16,-3-2 3 15,-5-1-2-15,-2-2-4 16,-2-1 7-16,-7-3-5 16,-2 0-1-16,-5-3 6 15,-3 0-2-15,-1 2 7 16,2-2-6-16,-1 0-6 0,3 0 12 15,2 0-13-15,-2 0 18 16,6 0-17-16,-3 0 8 16,3 0-3-16,-3 0-5 15,0 0 5-15,-3 0-6 16,1 0 0-16,-6 0 5 16,1 0-4-16,-3 0 1 15,0 0-1-15,0 0 3 16,0 0-4-16,0 0 4 15,0 0 1-15,0 0-1 16,0 0-4-16,0 0 1 16,0 0 2-16,0 0-3 0,0 0-1 15,0 0-1-15,0 0 1 16,4 0 1-16,2 0-4 16,7 0 3-16,0 0 1 15,-3 0 0-15,3 0 4 16,-3 0-3-16,-1 0-1 15,0 0 0-15,-4 0 0 16,-1 0 1-16,4 0-1 16,-3 0 0-16,1 0 1 15,-2 0-1-15,1 0 0 16,-2 0 1-16,0 0-1 16,-3 0 0-16,0 0 2 0,0 0-1 15,0 0 0-15,0 0 1 16,0 0 0-1,0 0 1-15,0 0-3 0,0 0 5 16,0 0 1-16,0 0-3 16,0 0 0-16,0 0 0 15,0 0-1-15,0 0-2 16,0 0 3-16,0 0 0 16,0 0-3-16,0 0 3 15,0 0-1-15,0 0 1 16,0 0 3-16,0 0-3 15,0 0 1-15,0 0-4 16,0 0 1-16,2 0-1 0,2 0 0 16,4 0 0-1,-2-2 0-15,2-1 1 0,-4 3-2 16,1 0 2-16,-4 0-1 16,4 0 0-16,0-1 0 15,-1 1 0-15,1 0 0 16,-1 0-1-16,4 0 1 15,0 0-1-15,-2 0 1 16,2 0 1-16,1 0 0 16,-3 0 0-16,2 0-1 15,-2 0 0-15,1 0 0 16,1 0 0-16,-3 0 0 0,1 0 2 16,2 0-1-1,1 0-1-15,1-2 0 16,3-1 0-16,-3 3 0 0,1-3 0 15,0 2 1-15,-2 1-1 16,3-2 0-16,-1-2 0 16,1 4 2-16,1-2 0 15,1-2-2-15,-4 4 0 16,4 0 0-16,-2 0 0 16,-1-3 1-16,1 0-2 15,1-2 1-15,-4 3 0 16,2-4 0-16,-2 5-6 15,0-4 6-15,2 0 8 16,-2 1-7-16,0 0-1 16,-3-2 0-16,3 1-2 0,1 2 3 15,-3-2-9-15,3-1 9 16,-3 0-1-16,2-1 0 16,2-2 0-16,1 1 0 15,-1 0 1-15,1-3-1 16,2-1 8-16,0 0-8 15,0 1 0-15,0-4-8 16,3 2 8-16,-5-3 0 16,2-1 4-16,-1 3-4 15,-2-5-2-15,2 0 1 16,-4-6 2-16,3-5 1 16,-3-3-1-16,0-1-1 15,1-2 8-15,-6 2-8 0,1-3-6 16,-4 0 6-16,-1-1-1 15,0 3 2-15,0-2 0 16,0 1-1-16,0 2 0 16,0-2 0-16,-6 0 1 15,-1 2-1-15,-4 2 0 16,-1-2 0-16,-1 2 0 16,-2 2 0-16,1-1 4 15,-3 1-4-15,2 0 0 16,-5-4 1-16,0 1 1 15,-3-1-2-15,-6 2 0 16,4-1-7-16,-4 0 11 16,5 1-7-16,1 3 3 15,1 5 0-15,5 5 2 0,3 1-1 16,1 4-1-16,2 3 8 16,-1-1-7-16,-2 1-1 15,0 1-2-15,0-1-10 16,-3 1 11-16,-1 4-1 15,1-1 1-15,-1 0 2 16,-1-1 0-16,-2 0 1 16,-2 0 1-16,-2 0-3 15,-1-1 1-15,3 2-6 16,-3 4 11-16,4-3-6 16,2 1 2-16,-1 2-1 15,3 3-2-15,1 0 0 16,3 0 0-16,-1 0 1 0,-1 0-4 15,-2 0 4-15,-2 0-2 16,-5 3-1-16,-2 10 3 16,-2 4 2-16,-5 1-1 15,0 1-2-15,-4 2 2 16,4-2-1-16,0 2 9 16,5-2-7-16,3-1-4 15,3 3 0-15,4 2 2 16,0 5 0-16,0 3-1 15,1 9 1-15,-2 6 0 16,-2 9-2-16,5 1 1 16,-1 11 0-16,4 6 0 0,2 7-1 15,3 6 2-15,7 2 0 16,2 4-1-16,0-5 1 16,0-3-1-16,2-13-1 15,12-6 2-15,7-10 0 16,0-2-1-16,2-7 0 15,4-8 1-15,-4-5-5 16,1-3 5-16,-2-5-2 16,1-4 1-16,0-4 1 15,6-2-3-15,5-8-74 16,5-7-137-16,-2-2-203 16</inkml:trace>
  <inkml:trace contextRef="#ctx0" brushRef="#br0" timeOffset="4628">1063 1448 436 0,'0'0'22'0,"0"0"58"15,0 0-52-15,0 0 7 16,0 0 5-16,0 0 1 15,-18-6-22-15,18 6-4 16,0 0-8-16,0 0-7 16,0 0 0-16,0 0-15 15,0 0-57-15,0 0-122 16,2 0-45-16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2.8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68 1412 161 0,'0'0'168'0,"0"0"-93"16,0 0 27-16,0 0-57 16,0 0-8-16,0 0-18 15,26 29 26-15,0-15 20 16,3 5-13-16,6-2-13 16,1 2-23-16,4 0-3 15,1 0 0-15,4-5-4 16,4 1-6-16,-2-4 2 15,5-8 2-15,-3 0-3 16,-3-3 7-16,-4 0-9 16,-2 0 3-16,-5 0-2 0,-4-8-3 15,-7-6 1-15,2 1-1 16,-4-6 0-16,-2 4 12 16,1-4-10-16,-2 1 3 15,2-1-5-15,-1 0 8 16,2-3-1-16,-1 3-3 15,-1-1-4-15,-2-1 3 16,2-1 3-16,0 0 2 16,-1 2-4-16,-2-4-1 15,0 0 7-15,-7 2-5 16,-2-5-1-16,1 1 0 16,-3-3 0-16,2-1-3 0,-2 3-1 15,-3-3 5 1,-3 4 3-16,2 1-6 0,-2-1-2 15,0 1 10-15,0-2-7 16,0 2 4-16,0 0-7 16,0-1 2-16,0-3 1 15,-9 1-2-15,-5 0 7 16,3-4-7-16,-3 3 5 16,0 0 0-16,-1-9-5 15,1 0 4-15,-1 2 1 16,-2 2-5-16,-1 0-1 15,1 0 1-15,-2 0-1 16,1 1 3-16,-4 2 3 0,7 4-6 16,-3 0 9-1,1 3-7-15,3-1-2 0,-4 3 10 16,4 0-8-16,-3 2-2 16,0-3 1-16,3 6 6 15,-1-2-7-15,-2 2 2 16,-1 0-4-16,-1 2 2 15,1-2 0-15,-4 6-7 16,1-5 7-16,1 5 7 16,3 3-7-16,2 0-1 15,-1 4-1-15,5-3 2 16,-1 4 3-16,1-1-3 16,-1 0-2-16,0 3 2 15,1-1 6-15,-3 2-6 0,1-2-7 16,-4 2-1-16,-2 0 8 15,-2 0 1-15,1 0 0 16,-6 0-2-16,3 2 2 16,-3 11-8-16,-2-1 7 15,0 1 0-15,2-2 5 16,3 0-1-16,2 2 0 16,1 4-3-16,-2 4-1 15,1 4-4-15,1 6 4 16,0 11-2-16,2 4 4 15,-1 11 3-15,4 8-5 16,-2 2-6-16,5 0 6 16,2-2 3-16,4-4-1 0,3-1-2 15,3 1 5 1,0 1-5-16,0 0-6 0,0 1 6 16,8 2 1-16,6-4-1 15,-3-4 0-15,4-5 0 16,-1 0 1-16,-1-9 0 15,3-1-1-15,-2-6 0 16,-2-4-4-16,2-7 4 16,0-3 0-16,-1-3 0 15,1-1-1-15,3-6 1 16,-3-2 0-16,0 1 1 16,4 0-1-16,4-1 1 15,1-1-4-15,3 5-9 0,1 0-35 16,9 4-39-16,-4-4-54 15,-2-8-249-15</inkml:trace>
  <inkml:trace contextRef="#ctx0" brushRef="#br0" timeOffset="533">995 1625 579 0,'0'0'80'16,"0"0"-62"-16,0 0-18 16,0 0-3-16,0 0-76 0,0 0-152 15</inkml:trace>
  <inkml:trace contextRef="#ctx0" brushRef="#br0" timeOffset="1706">1281 1673 615 0,'0'0'78'0,"0"0"-22"16,0 0-14-16,0 0-15 0,0 0 15 16,0 0-28-1,0-2-14-15,0 2-2 0,0 0-38 16,0 0-68-16,0 0-29 16,0 0-49-16,-7 0-129 15</inkml:trace>
  <inkml:trace contextRef="#ctx0" brushRef="#br0" timeOffset="1947">284 1596 398 0,'0'0'103'16,"0"0"-1"-16,0 0-48 16,0 0-24-16,0 0-7 15,0 0 3-15,-15-10-26 16,15 10-2-16,0 0-16 16,0 14-64-16,0 6-99 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7.9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0 535 0,'0'0'147'0,"0"0"-140"16,0 0-1-16,0 0 5 15,0 0 57-15,0 0-18 16,217 31-21-16,-153-29-14 15,-1-2 6-15,-5 2-20 16,-5-2 7-16,-15 3-3 16,-7-2 7-16,-13 1-12 0,-9 2-10 15,-9 1-75 1,0-3-114-16,-15 0-219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8.1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30 620 0,'0'0'111'15,"0"0"-82"-15,0 0-29 16,0 0 50-16,0 0-12 16,0 0-1-16,177 0-24 0,-131 0-3 15,-3-9-3-15,-6 4-7 16,-10-3-27-16,-4 4-46 15,-13 2-141-15,-7 0-196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7.2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19 458 0,'0'0'88'16,"0"0"19"-16,0 0-7 16,0 0-34-16,0 0-21 15,0 0-7-15,0-19-38 16,19 19 6-16,8 28-6 16,10 11 20-16,6 16 1 15,0 6-5-15,5 5 3 16,-4-1-9-16,-2-2-2 15,-6-4-4-15,-3-6 3 16,-4-12-8-16,-5-3 2 16,-5-9-1-16,-4-8 1 0,-6-11-1 15,-4-7-37-15,-4-3-40 16,-1 0-2-16,0-32-53 16,0-19-283-16</inkml:trace>
  <inkml:trace contextRef="#ctx0" brushRef="#br0" timeOffset="230">488 60 455 0,'0'0'99'16,"0"0"-71"-16,0 0 43 16,0 0-28-16,0 0 43 0,0 0-35 15,-239 311-37-15,216-267 1 16,4-8-12-16,6-9 0 15,3-8-2-15,6-5-1 16,1-5-2-16,3-5-42 16,0-4-57-16,0 0 2 15,0 0-71-15,3-10-26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9.4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0 693 0,'0'0'115'16,"0"0"-105"-16,0 0-5 15,0 0-5-15,0 0 23 16,0 0 5-16,144 38-11 16,-86-31 7-16,-2-7-18 15,-4 0 9-15,-9 0 0 16,-9 0 8-16,-16 0-18 16,-9 0 9-16,-4 0-13 15,-5 0 7-15,0 0 10 16,0 0-8-16,0-2-10 15,-3 2-4-15,-11-2-25 16,3 2-61-16,-9 0-55 16,5 0-32-16,1 0-100 0</inkml:trace>
  <inkml:trace contextRef="#ctx0" brushRef="#br0" timeOffset="152">302 41 161 0,'0'0'203'0,"0"0"-52"15,0 0-23-15,0 0-35 16,0 0-22-16,0 0-51 15,-7 51-12-15,7-10 27 16,0 5 9-16,0 1-30 16,0-1-7-16,0 0-7 15,3 1-3-15,-2-9-130 16,-1-18-330-16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08.6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 0 419 0,'0'0'133'15,"0"0"-37"-15,0 0 33 16,0 0-60-16,0 0-17 16,0 0-47-16,-18 16 4 15,50 31-1-15,14 16 54 16,11 5-21-16,-2-1-21 16,2-3 10-16,-3-7-24 15,-8-10 7-15,-2-6-12 16,-7-6 3-16,-5-8-1 15,-6-8-2-15,-7-9-2 16,-10-3 0-16,-1-6-24 16,-7-1-38-16,-1 0-14 0,0-33-12 15,0-17-166-15,0-21-251 16</inkml:trace>
  <inkml:trace contextRef="#ctx0" brushRef="#br0" timeOffset="229">510 2 519 0,'0'0'189'16,"0"0"-137"-16,0 0-7 15,0 0 41-15,0 0 0 16,0 0-39-16,-273 355-19 16,233-304-12-16,6-8-10 0,8-10-2 15,10-14-4-15,6-11 1 16,9-3-1-16,1-5-28 15,0 0-28-15,0 0-80 16,1-21-60-16,21-13-109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30.5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37 111 38 0,'0'0'134'16,"0"0"-86"-16,0 0-12 16,0 0 56-16,0 0-55 15,0 0 15-15,0 0-44 16,-25-25 22-16,22 21 22 15,2-1-19-15,-3 4-24 16,3-2 3-16,1 2 10 16,-3 1-11-16,3 0-8 15,0 0 7-15,0 0-2 0,0 0-5 16,0 0-1-16,0 0 1 16,0 0 0-16,0 0-3 15,0 0 3-15,0 0 0 16,0 0-3-16,0 0-3 15,0 0 3-15,8 0-11 16,16 0 11-16,10 1 22 16,3 3-5-16,-1-1-2 15,1 0-4-15,-3-3-4 16,-5 3-3-16,-3-2 2 16,-4 3-5-16,-7-4 1 15,-1 0-2-15,-2 0 2 16,0 0 2-16,-2 0 0 15,0 0 2-15,3 0-4 16,-3 0 1-16,3 0 2 0,-1 0-5 16,-3 0 3-16,2 0-3 15,-2 0 1-15,0 0 0 16,1 0-1-16,-3 0 0 16,-1 0 1-16,2-4-1 15,1 4 0-15,-1-4 0 16,-2 3 2-16,-1-1-2 15,-1-1 0-15,-1 3 2 16,-3 0 1-16,0 0-3 16,0 0 1-16,0 0-2 15,0 0-7-15,0 0-24 16,0 0-44-16,0 0-24 0,0 0-31 16,-13 0-133-16</inkml:trace>
  <inkml:trace contextRef="#ctx0" brushRef="#br0" timeOffset="346">40 0 130 0,'0'0'14'0,"0"0"2"0,0 0 78 15,0 0-19-15,0 0-3 16,0 0 1-16,184 26-35 16,-138-26 2-16,-5 0 0 15,-1 0-12-15,-3 0-15 16,-8 0-2-16,-4 0-3 16,-4 0-3-16,-7 0-2 15,-5 3-1-15,-4 0 0 16,-1-3-2-16,0 2 0 15,-3 0-1-15,2 0-5 16,-3 0 1-16,0 0-13 16,0 1-20-16,0 5-9 15,0-3-40-15,0-5-39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33.6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0 134 205 0,'0'0'40'15,"0"0"-28"-15,3 0 1 16,-3 0 2-16,2 0-1 16,-2 0 0-16,0 0-10 0,3 0-2 15,-3 0 0-15,0 0 1 16,0 0-1-16,0 0 6 15,0 0-3-15,0 0 0 16,0 0-4-16,0 0 4 16,7 0-10-16,7 11-6 15,5 8 11-15,8 6 41 16,1 5 25-16,4-1-42 16,-1 1-15-16,1-5 1 15,2-2 0-15,0-4 3 16,1-6-3-16,5-4 7 15,4-7-16-15,2-2 12 16,8 0-12-16,4-13 10 0,7-10-10 16,1-6 0-1,-3 4 1-15,-10 2 5 0,-7 5-7 16,-6 9 0-16,-4-1-5 16,-4 10 4-16,-5 0 1 15,1 0 0-15,-2 0 0 16,0 0 2-16,2 12-1 15,-1 1 2-15,1-3-1 16,0 2 7-16,-2 0-8 16,1-5 3-16,4 0 1 15,0-5 1-15,1-2-2 16,8 0 2-16,0 0 1 0,3-16-3 16,4-11 3-1,-1-2-5-15,0 2-2 0,-1 2 0 16,-2 5 0-16,-11 7 0 15,-7 8 0-15,-1 5-1 16,-6 0 1-16,6 0 2 16,-1 2 9-16,4 9 11 15,-1 1-2-15,5 3-4 16,-2-1-12-16,9-3 5 16,-1 0-4-16,8-3 3 15,1-5 9-15,3-3-12 16,9 0-4-16,5 0 4 15,5-11-3-15,1-10-2 16,6 1-3-16,-6 1 0 16,-6 0 2-16,-2 2 1 0,-10 4 0 15,-7 7-9-15,-4 4 8 16,-5 2 1-16,-5 0-1 16,3 0-3-16,-5 3 4 15,4 9 7-15,0-3-3 16,-1 2-3-16,4-3 2 15,2 1-2-15,3-2-1 16,5-7 5-16,2 0 3 16,5 0-5-16,4-2 0 15,2-17 1-15,0-3-3 16,-3 2-1-16,-7 1 0 16,-7 4 0-16,-5 4 0 0,-10 7 0 15,-6 2 0-15,-3 2-3 16,-7 0 1-16,3 0-3 15,0 0 3-15,1 8 2 16,3 3 2-16,-1-2 0 16,8-1-2-16,-1 0 3 15,5-5 2-15,7 1-2 16,2-4 2-16,3 0-1 16,0-7-4-16,-2-5 0 15,-4 3 0-15,-7 5-1 16,-4-1 6-16,-4 5-6 15,-2 0 1-15,-2 0-1 16,-3 0-5-16,-3 0 3 0,-4 0 2 16,0 0 1-1,2 0 0-15,-2 0 0 0,1 0 1 16,2 0-1-16,1 0 3 16,-3-1 0-16,2-1-2 15,-4 2-1-15,1-3 1 16,3 1-1-16,1-4-76 15,-8-7-94-15,-1-10-369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40.2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288 1359 39 0,'0'0'139'15,"0"0"-78"-15,0 0-9 16,0 0 20-16,0 0-13 16,0 0-3-16,0 0-39 15,0-4-13-15,0 4-2 16,0 0 3-16,0-2 4 16,0 2 4-16,0 0 6 0,0 0-6 15,0 0-2-15,8 0-2 16,10 0-4-16,4 0 12 15,5 0-2-15,5 4-5 16,1 0-8-16,-1 0 3 16,3 1 5-16,0-3-9 15,-2-2 4-15,2 0 5 16,0 0 3-16,-3 0 6 16,-1 0-7-16,-2 0 7 15,0 0-9-15,1 0-6 16,-1 0-2-16,3 0 7 15,-3 0-4-15,5 0-5 16,-2 0 12-16,3 1-12 0,-2 2 0 16,3-3 10-16,-3 2-10 15,5-2-3-15,-1 0 3 16,-2 2 13-16,7-2-13 16,-3 2 0-16,1 0 3 15,2 0-3-15,-2-1 0 16,-4-1 0-16,1 0 6 15,2 0-6-15,-1 0-2 16,2 0 2-16,0 0 2 16,4 0 4-16,1 0-5 15,-4 0-1-15,5 0 0 16,-1 0 1-16,-4-1 2 0,2 1-1 16,-5 0-1-1,1 0 0-15,-2 0-1 0,-1-2-1 16,0 0 1-16,-1-2 2 15,2 2-1-15,-2-2 0 16,0-1-1-16,-1 1 1 16,0 2-1-16,-5 0 0 15,2 0 0-15,-4 2 2 16,1-2 0-16,1 2-2 16,-1-2 0-16,-4 0 0 15,6-3 1-15,-6 1 1 16,2 0 3-16,0 0 11 15,-1-1-10-15,1 2-1 16,-3-1 10-16,-2-1-9 16,1 1 7-16,-2-1-2 0,-3 4-7 15,-3-3 17 1,-5 1-7-16,-5 1-13 0,1 1 19 16,-5-2 6-16,3 3-2 15,-3 0-12-15,0-1 22 16,0 1-14-16,0-9 0 15,0-6-3-15,2-4-2 16,1-8-14-16,-2-1 8 16,-1-10-9-16,0 0 2 15,0-4-1-15,0-1 0 16,0 2 4-16,0-6-4 16,0 1 1-16,0-2-1 0,0-7 1 15,-4-2-2 1,-3 4 3-16,3-6-2 0,-1 4 0 15,-1 1-1-15,5 1 0 16,-3 6 0-16,4 3 3 16,-1 6-3-16,1 4 0 15,-3 7 0-15,1 7-1 16,-1 2 4-16,2 5 8 16,-2 3-6-16,1 4-5 15,-1 0 5-15,1 2 3 16,-1 1-8-16,3 2 4 15,0-3-3-15,-1 3 0 16,1 1-1-16,-3-1 8 0,3 1-8 16,-2 0-5-1,2 0 5-15,0 0 10 0,-3-5-7 16,-1 1 2-16,2-2-4 16,-3-3-1-16,-2 3 1 15,2-1-1-15,-4 1-3 16,4 2 3-16,-4-2-5 15,0 0 5-15,0 1-3 16,-4-3-6-16,-2-1 4 16,-6 1 5-16,-10-3-2 15,-1 1 2-15,-5 1 0 16,-3 1 0-16,-4 0-11 16,-12 3-1-16,-2 1 6 15,-8 4 6-15,-1-2 0 0,-1 2-5 16,0 0 5-16,1 0 0 15,3-1 0-15,-2-1 0 16,1-1 1-16,-1 1 7 16,-1 2-8-16,-1 0 0 15,1 0-12-15,-6 0 12 16,1 0 0-16,0 0 1 16,3 0 1-16,6 0-2 15,5 0-1-15,4-4 1 16,4-3 1-16,1 0 0 15,1 2 1-15,7 3-2 16,-1-3-3-16,2 4 3 16,0-1 13-16,0-1-13 15,7 3-10-15,-3 0 8 0,1 0-9 16,0 0 11-16,6 0 9 16,1 0-9-16,8 0-8 15,5 0 3-15,3 0 2 16,1 0 1-16,2 0 2 15,-2 0-1-15,2 0 0 16,-2 0 1-16,-6 0-3 16,2 0 3-16,-5 0 1 15,6 0 1-15,0 0 1 16,-1 0 0-16,2 3-2 16,1-3-1-16,3 0 2 15,4 0-2-15,4 0 2 16,-2 0-1-16,1 0 2 0,-2 0-2 15,1 0 0-15,-2 0-1 16,0 0 1-16,-4 0 0 16,0 0 0-16,1 0 0 15,-1 0-1-15,3 0-6 16,-3 0 3-16,-5 0 2 16,2 2-2-16,-2-1 2 15,0 2-3-15,5-1-2 16,-5 0 6-16,2-2 0 15,3 5-3-15,-1-5-1 16,6 1 3-16,-4 4-5 0,3-4 0 16,1 6-5-16,-2 2 2 15,1 5 1-15,-3 5 5 16,2 8-4-16,-3 6 7 16,1 8 4-16,-4 4-4 15,6 3 0-15,1 7-1 16,1 6 2-16,1 5-1 15,1 8 0-15,2 8 0 16,0 2 0-16,0-3 1 16,0 1-1-16,-3-7 0 15,-1-3 0-15,-1-8 1 16,-1-5-1-16,1-5 0 16,2-5 0-16,3 0 0 15,0-6 0-15,0-3 0 0,0-5 0 16,0-5 0-16,0-5 0 15,0-6 4-15,0-3-4 16,5 1 0-16,-2-4-2 16,-2-2 4-16,4-1-3 15,-2-1 1-15,-1-1 0 16,-2 0-1-16,3 1 1 16,-3-2-1-16,1 5 1 15,-1-5 1-15,0-2-1 16,0-1 1-16,0-4 0 15,3 0-1-15,-3 0-7 16,2 0 7-16,1 0-1 16,-3 0-1-16,1 0-1 0,-1 0 0 15,3 0 0-15,4 0 3 16,3 0 1-16,4 0 3 16,6 0-3-16,3-4-1 15,8 2-1-15,4-2 1 16,6-2 4-16,4-1-4 15,6-1 0-15,2-3 0 16,1 1 5-16,0-3-4 16,-4 5 0-16,-5 2-1 15,-2 1 0-15,-6 5 0 16,-7 0-1-16,-1 0 1 16,2 0 0-16,-5 0 0 15,-1 2 0-15,1 1 1 0,-3 2 0 16,4-5-1-16,3 0 2 15,-6 0-1-15,2 0-1 16,-4 0 3-16,-7 0-8 16,-1 0 7-16,-5 0-2 15,-1 0 0-15,-4 0 0 16,-1 0 2-16,-3 0-2 16,0 0 0-16,0 0-8 15,5 0-19-15,6 0-92 16,-4 0-127-16,-2-10-163 15</inkml:trace>
  <inkml:trace contextRef="#ctx0" brushRef="#br0" timeOffset="165">1459 1533 263 0,'0'0'309'15,"0"0"-292"-15,0 0 56 16,0 0 34-16,0 0-65 15,0 0-42-15,0 0-77 16,49 0-181-16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06.62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  <inkml:brush xml:id="br1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12832 3467 740 0,'0'0'211'16,"0"0"-200"-16,0 0 123 0,0 0-54 16,0 0-38-16,0 0-42 15,0 0-56-15,0 0-510 16</inkml:trace>
  <inkml:trace contextRef="#ctx0" brushRef="#br0" timeOffset="-3372">7523 3012 460 0,'0'0'155'15,"0"0"-141"-15,0 0 64 16,0 0-15-16,0 0 26 16,0 0-36-16,0 0 0 15,320 0 12-15,-223 0-3 16,4 0-29-16,5 0-14 15,0 3-7-15,-8 7-5 16,-7 0-4-16,-14-1 3 0,-11-3 3 16,-13 0-9-1,-16-4 1-15,-15-2 1 0,-12 2-2 16,-7-2 0-16,-3 0 0 16,0 0 0-16,0 0-5 15,0 0-47-15,-18 0-46 16,-11-10-176-16,-5-20-226 15</inkml:trace>
  <inkml:trace contextRef="#ctx0" brushRef="#br0" timeOffset="-3131">8505 2853 583 0,'0'0'17'0,"0"0"2"16,0 0-18-16,0 0 94 0,0 0 8 15,0 0-28-15,219 118-41 16,-177-101-12-16,-10-3-9 16,-15-4-7-16,-14-4-6 15,-3 1-2-15,0 5 2 16,-36 7 2-16,-11 10 23 16,-5-1-25-16,-7 1-2 15,10-3-99-15,5-11-133 16,16-9-422-16</inkml:trace>
  <inkml:trace contextRef="#ctx0" brushRef="#br0" timeOffset="-2264">10041 2802 458 0,'0'0'20'0,"0"0"55"0,0 0 42 15,0 0-38-15,0 0 7 16,0 0-45-16,-11-31-26 16,11 31-10-16,0 0-5 15,0 0 0-15,0 9-13 16,-3 34-35-16,-2 29 48 16,-1 25 33-16,-2 13 6 15,7-3-31-15,-2-6-5 16,3-9 1-16,0-10-2 15,0-10 2-15,0-13-3 16,0-15 0-16,0-25 0 16,0-11-1-16,0-5 0 0,0-3 5 15,0 0 6-15,0-27-11 16,-9-20-12-16,-5-22-113 16,0-8 60-16,0-9-100 15,0-10-47-15</inkml:trace>
  <inkml:trace contextRef="#ctx0" brushRef="#br0" timeOffset="-2044">9918 2765 364 0,'0'0'174'16,"0"0"-59"-16,0 0-57 15,0 0-15-15,0 0 50 16,0 0-55-16,228-82-7 16,-168 97-11-16,-8 16-7 15,-10 11-12-15,-19 2 1 0,-9 2-2 16,-14 1 3-1,0-3-3-15,-9-3 4 0,-27 0 2 16,-5-6-5-16,-5-4-1 16,3-1 0-16,11-9-14 15,10-2-62-15,21-6-83 16,1-6-51-16,4-4-263 16</inkml:trace>
  <inkml:trace contextRef="#ctx0" brushRef="#br0" timeOffset="-1602">10591 3235 622 0,'0'0'126'15,"0"0"17"-15,0 0-84 0,0 0 5 16,0 0-36-16,0 0-18 16,20-90-9-16,-24 87-1 15,-15 3 0-15,-8 0-9 16,-9 19 4-16,0 16-2 15,0 2 7-15,13-5-2 16,6-1-1-16,11-10 0 16,3-5 2-16,3-2-2 15,0-9 0-15,0 0 2 16,19-5-4-16,8 0-4 16,12 0-32-16,1-18-23 15,-2-8-14-15,0-3 30 16,-6 5 48-16,-10 5 0 0,-13 11 7 15,-7 6 97 1,-2 2-54-16,0 0-14 0,0 0-22 16,0 0-10-16,0 2-4 15,0 15-3-15,0 4 3 16,0 2 21-16,0-4-18 16,0-2 1-16,0 0-1 15,12-1-3-15,2-2-11 16,4-3-72-16,5-11-90 15,5 0-9-15,7-11-341 16</inkml:trace>
  <inkml:trace contextRef="#ctx0" brushRef="#br0" timeOffset="-1195">11084 3110 437 0,'0'0'170'16,"0"0"-33"-16,0 0 31 15,0 0-92-15,0 0-31 16,0 0-45-16,5-5-3 15,-5 40-1-15,0 11 4 16,0 0 6-16,0-2-2 16,0-10-1-16,0-5-2 15,0-12 1-15,0-4-2 16,0-10-2-16,0-3-56 16,12 0 13-16,12-24-32 15,6-17-94-15,-1-9 40 0,1-8 49 16,-4-4 53-1,-1 4 24-15,-3 14 5 0,-9 15 76 16,-5 16 65-16,-8 8-11 16,0 4-22-16,0 1-70 15,0 0-38-15,0 31 10 16,0 18-7-16,0 12 61 16,-5 0-33-16,1-8-9 15,4 0-2-15,-3 0-10 16,3-7-10-16,0-5 3 15,0-6 3-15,0-13-1 16,0-9-5-16,0-11-75 0,-9-2-96 16,-13-13-19-16,-3-27-216 15</inkml:trace>
  <inkml:trace contextRef="#ctx0" brushRef="#br0" timeOffset="-496">10918 3168 508 0,'0'0'54'0,"0"0"-41"16,0 0 4-16,0 0 7 16,0 0 4-16,0 0-13 15,75 79 6-15,-25-60-8 16,5 0 10-16,8-3-9 16,7-3-6-16,7-2 0 15,4-7 18-15,1-4-12 16,-6 0-6-16,-8 0-3 0,-13-15 0 15,-12 1-5 1,-18-1 3-16,-13 0 1 0,-12-2 13 16,0 0 7-16,-17 3-14 15,-11 4 24-15,-4 6-12 16,0 4-19-16,-2 0 2 16,7 8-5-16,7 10-1 15,4 3 1-15,12 0-3 16,4 0 2-16,0-2-2 15,0-1 1-15,21-1 2 16,14-4 1-16,7-7 0 16,7-4-1-16,0-2-2 0,-3 0-16 15,-3 0-68-15,-9-13 38 16,-3-2 10-16,-8 0-1 16,-7 2 31-16,-6 4 8 15,-9 6 0-15,-1 3 41 16,0 0 10-16,0 0 28 15,0 0-40-15,0 8-26 16,-1 14-12-16,-9 13 20 16,3-4-20-16,2 1 2 15,5-7-1-15,-1-9-1 16,1-3 2-16,0-5 0 16,0-8-6-16,0 0 6 15,0 0-6-15,0-10-10 0,0-17-84 16,0-11-1-1,4-5 64-15,2 6 6 0,4 5 0 16,-1 7 28-16,3 9 2 16,-3 7 25-16,0 1 36 15,1 4 3-15,2 0-5 16,3-1-38-16,5 1-9 16,3 3-13-16,0 1 2 15,0 0-3-15,-1 0-44 16,-2 0-79-16,-3 0-132 15</inkml:trace>
  <inkml:trace contextRef="#ctx0" brushRef="#br0" timeOffset="-152">12178 3367 334 0,'0'0'125'0,"0"0"-15"16,0 0-2-16,0 0-41 15,0 0 34-15,0 0-67 16,-32 81-27-16,29-79-3 15,3-1 1-15,0-1-5 16,-2 0 6-16,2 0-1 16,0 0 3-16,0-3-8 15,0-16-31-15,14-8-78 16,7 1 89-16,-1 3 19 16,2 9-1-16,-8 4 2 15,-2 6 0-15,-3 4 5 16,0 0 19-16,-3 0-11 0,4 0 12 15,-1 7 16-15,0 11 18 16,2 1 4-16,-5-2-31 16,2 3-9-16,-2-1-19 15,-2 4 6-15,-4 2-6 16,0 3-4-16,0 1-6 16,0-8-156-16,0-13-209 15</inkml:trace>
  <inkml:trace contextRef="#ctx0" brushRef="#br0" timeOffset="-15828">3911 2110 650 0,'1'-6'74'0,"2"3"-52"16,-3 3 41-16,0 0 0 0,0 14-63 15,0 43 8-15,0 36-8 16,0 30 66-16,-4 20-21 16,-8 3-22-16,5-2-17 15,3 2-2-15,4-9 0 16,0-7 4-16,0-11-8 16,0-15 10-16,0-16-8 15,6-24-2-15,3-20 6 16,-4-24-5-16,-1-9 2 15,-1-9 0-15,-1-2-6 16,3-32-1-16,-2-30-80 16,-3-27-157-16,0-23-235 15</inkml:trace>
  <inkml:trace contextRef="#ctx0" brushRef="#br0" timeOffset="-15346">4034 2172 544 0,'0'0'0'0,"0"0"21"15,0 0 69-15,0 0 6 16,0 0-22-16,0 0-38 16,1206-42-6-16,-958 32-7 15,-13 1-20-15,-22 2 0 0,-21 4-3 16,-17 3-4-1,-17 0 4-15,-20 3 0 0,-24 11 3 16,-30 1-3-16,-26-1 0 16,-25-4-1-16,-17-4 1 15,-14-1-12-15,-2-1 8 16,0 0 1-16,0 11-4 16,0 8 3-16,0 13 4 15,0 18 17-15,9 21 0 16,5 17-2-16,4 16-4 15,8 9-3-15,2 10-8 16,1 10 2-16,0 1 7 16,-3 0-7-16,-3-10 12 15,-1-16-1-15,-8-14-3 16,-5-19-5-16,-4-21 1 0,-5-16 3 16,0-14-5-16,0-18 0 15,0-3 2-15,0-7 5 16,-13 0-11-16,-14-23-10 15,-10-19-85-15,-12-19-102 16,-10-12-60-16</inkml:trace>
  <inkml:trace contextRef="#ctx0" brushRef="#br0" timeOffset="-14778">4055 3651 131 0,'0'0'29'16,"0"0"-1"-16,0 0 164 15,0 0-80-15,0 0-30 16,0 0-4-16,146 81-16 16,-71-60 15-16,25 3 22 15,30-3-29-15,40-7-29 16,42-3-14-16,31-7-9 16,24-4-7-16,10 0-5 15,-10 0-6-15,-20 0 0 0,-35 0 0 16,-42 0 2-1,-44 0-2-15,-38 3-1 0,-32-2 1 16,-28-1 3-16,-17 0-3 16,-11 0-10-16,0 0 10 15,0 0 37-15,-2 0 24 16,-19 0-35-16,-13 0-26 16,-14 0-51-16,-2-19-350 15</inkml:trace>
  <inkml:trace contextRef="#ctx0" brushRef="#br0" timeOffset="-14628">6785 3900 1237 0,'0'0'0'16,"0"0"-64"-16,0 0-73 15,0 0-96-15,0 0-94 16</inkml:trace>
  <inkml:trace contextRef="#ctx0" brushRef="#br0" timeOffset="-13814">4888 2721 605 0,'0'0'109'16,"0"0"-76"-16,0 0 3 15,0 0-24-15,0 0-7 16,0 0 62-16,-9 218-18 0,-5-139-19 16,2-9-25-16,3-5 1 15,0-9-1-15,1-5 1 16,3-11 2-16,-1-9-7 15,3-11-1-15,-2-9 0 16,4-6-22-16,-2-5-50 16,1 0-75-16,-1-17 52 15,3-27-349-15</inkml:trace>
  <inkml:trace contextRef="#ctx0" brushRef="#br0" timeOffset="-13404">4839 2853 449 0,'0'0'131'15,"0"0"-35"-15,0 0-5 16,0 0 1-16,0 0-83 16,0 0-5-16,49 67-4 15,-26-10 23-15,-4 1-13 16,-2 1 0-16,-7-7-10 16,3-9 2-16,-1-13 2 15,-6-13-3-15,2-6 1 16,-4-9-1-16,1-2 0 15,4 0 4-15,14-21-5 16,8-14-1-16,1-12-39 16,-1-5 2-16,-8-3 7 15,-3 4 14-15,-3 11-25 0,-5 12 35 16,-6 17 7-16,-6 10 86 16,0 1-46-16,0 0-7 15,0 0-25-15,0 4-8 16,0 21-19-16,3 11 19 15,6 9 18-15,0 3-5 16,2-10-11-16,1 0 9 16,1-5-2-16,-3-6-9 15,0-7 1-15,2-4 1 16,-6-7-4-16,2-7-62 16,1-2-82-16,3-17-32 15</inkml:trace>
  <inkml:trace contextRef="#ctx0" brushRef="#br0" timeOffset="-13133">5545 2725 508 0,'0'0'32'0,"0"0"15"16,0 0 91-16,0 0-7 16,0 0-62-16,0 0-39 15,-5 428-11-15,1-353-4 16,4-3-10-16,0-13-5 15,0-12 2-15,0-14-5 16,15-11 6-16,2-10 1 16,3-6-3-16,9-6 6 15,5 0 39-15,13 0 18 16,4-9-35-16,3-7-26 0,-1-3 2 16,-3 2-5-16,-6-1-11 15,4 1-135-15,-1-4-171 16</inkml:trace>
  <inkml:trace contextRef="#ctx0" brushRef="#br0" timeOffset="-12996">6326 3542 685 0,'0'0'60'0,"0"0"125"16,0 0-84-16,0 0-3 0,0 0-81 15,0 0-17 1,-6 13-163-16,1-52-408 0</inkml:trace>
  <inkml:trace contextRef="#ctx0" brushRef="#br0" timeOffset="-7691">0 3938 670 0,'0'0'39'16,"0"0"-39"-16,0 0 0 15,0 0 17-15,0 0 36 16,0 0-6-16,580 30 15 16,-428-24-13-16,-13 0-17 15,-24 1-15-15,-18-1-8 16,-25-2-4-16,-26-1-5 0,-20 0 2 15,-15-3 0-15,-8 0-1 16,-3 0 7-16,0 0-8 16,0 3-31-16,-21-3-149 15,-12 0-137-15</inkml:trace>
  <inkml:trace contextRef="#ctx0" brushRef="#br0" timeOffset="6048">1296 1693 181 0,'0'-7'195'0,"0"1"-86"16,0 6-5-16,0 0-33 15,0 0-28-15,0 0-23 16,0 0-10-16,0 21-6 16,-14 15 63-16,-4 9-2 15,0 11-42-15,1-2-16 16,3-2 0-16,2-1-5 16,3-4-1-16,-1-4 5 0,6-8-5 15,-1-11-1 1,4-6 1-16,1-9-2 0,0-6-4 15,0-1-7-15,-4-2-17 16,0 0-58-16,-2-19-97 16,-7-15-284-16</inkml:trace>
  <inkml:trace contextRef="#ctx0" brushRef="#br0" timeOffset="6460">1115 1771 107 0,'0'0'21'0,"0"0"-20"16,0 0 1-16,0 0 9 0,0 0-2 15,0 0-3-15,19 0 30 16,-19 0 88-16,0 0-20 16,0 0-18-16,1 0 6 15,-1 0-11-15,0-11-24 16,8-5 5-16,1-4-34 15,5-5-28-15,9 0-3 16,6-3-9-16,0 5-5 16,5 3-1-16,-5 2 5 15,-7 8 12-15,-4 4 1 16,-4 3-2-16,-5 3 0 16,-4 0 0-16,-1 0-7 15,1 5-3-15,-1 19-2 0,9 11 14 16,-1 0 3-1,-1 1 20-15,-2-7 14 0,3-6-13 16,-3-5-21-16,-2-2-2 16,0-2 4-16,-1-1-3 15,2 3-2-15,1-3-44 16,-1-11-136-16,-3-2-412 16</inkml:trace>
  <inkml:trace contextRef="#ctx0" brushRef="#br0" timeOffset="7084">1764 1419 732 0,'0'0'6'16,"0"0"10"-16,0 0-6 15,0 0 79-15,0 0-69 16,0 0-3-16,0 159-17 15,0-142 3-15,0-6 1 16,0-3-2-16,0-8-2 16,3 0-1-16,-3 0-26 15,0 0-31-15,2 0 50 16,-2-10 8-16,4-6 0 16,0-11-2-16,2-5-75 15,6-4 52-15,2 5 19 0,0 7-8 16,-1 5 5-16,0 11 9 15,-7 8 0-15,-2 0 6 16,1 0 12-16,-2 0-16 16,6 8-2-16,0 6 0 15,4 2 6-15,-2 3 1 16,1 0 4-16,-6-4-1 16,-1-2-5-16,-1-5 2 15,-1-6-6-15,-1-2 5 16,-2 0-5-16,0 0 2 15,0 0-1-15,3 0-2 16,-2 0 0-16,2 0-2 16,-1 0 0-16,6-6-2 15,1-5 3-15,5-6-4 0,-1 2 3 16,1 1 2-16,0 4-1 16,-6 7 1-16,-1 3-1 15,-2 0-1-15,0 0-6 16,4 0 7-16,2 9 1 15,1 4 2-15,-1-3-2 16,4 0 1-16,-1 3 0 16,1-2 3-16,2-1-4 15,4-1-10-15,2-7-86 16,2-2-52-16,4 0-141 16</inkml:trace>
  <inkml:trace contextRef="#ctx0" brushRef="#br0" timeOffset="7449">2407 1403 369 0,'0'0'185'0,"0"0"-63"16,0 0 1-16,0 0-25 16,0 0-71-16,0 0-17 15,-75 27-4-15,47 0 5 16,5-3-1-16,0 3-2 16,5-4 12-16,7-4-6 15,5-6-14-15,6-2-1 16,0-4 0-16,0-4-2 15,0-2 3-15,2-1-3 16,13 0-18-16,3 0-4 0,7-10-9 16,4-13-38-16,0-4-18 15,-1 4 39-15,-7 6 25 16,-7 9 26-16,-6 8 0 16,-8 0 11-16,0 0 19 15,0 0 2-15,0 0 5 16,0 0-35-16,0 4-2 15,1 6-6-15,4 1 6 16,0 2 2-16,2-1-2 16,-1-2 0-16,2 1-28 15,4-7-56-15,7-4-129 16,4 0 41-16</inkml:trace>
  <inkml:trace contextRef="#ctx0" brushRef="#br0" timeOffset="7647">2706 1383 534 0,'0'0'110'0,"0"0"-62"16,0 0 4-16,0 0 3 15,0 0-55-15,0 0-6 16,68 28 6-16,-30-19 14 16,2-2-6-16,-3-7 18 15,-6 0-16-15,-11 0 1 16,-4 0-8-16,-5 0-3 15,-6-8-88-15,-5-13-127 0</inkml:trace>
  <inkml:trace contextRef="#ctx0" brushRef="#br0" timeOffset="8183">2835 1275 166 0,'0'0'227'0,"0"0"-133"16,0 0 39-16,0 0-77 15,0 0-2-15,0 0-25 16,-63 357 40-16,63-320-45 16,0-13-23-16,0-1 0 15,10-9-1-15,6-7 0 16,7-5 0-16,8-2 9 16,6-2 4-16,4-24-13 15,1-5-33-15,-2-5-9 0,-5 0-18 16,-9 6 12-16,-7 8 36 15,-10 10 12-15,-8 8 23 16,-1 4 42-16,0 0 22 16,0 0-37-16,0 0-29 15,0 0-21-15,0 2-10 16,0 15-4-16,0 8 14 16,0-3 7-16,-4-5 1 15,2-5-2-15,2-9-6 16,0 0-2-16,-3-3 2 15,3 0 0-15,0 0-35 16,0 0-85-16,0 0 73 0,0 0 33 16,0-9 14-1,0-15-14-15,8-5-88 0,7 2 102 16,0 6 8-16,-4 7 42 16,-3 5 25-16,-4 5-1 15,-2 2 19-15,1 0-24 16,2-1-17-16,1-1-33 15,6 1-13-15,0-2-6 16,4 1-4-16,5 1-27 16,-1 3-74-16,2 0-73 15,-4 0-126-15</inkml:trace>
  <inkml:trace contextRef="#ctx0" brushRef="#br0" timeOffset="8370">3395 1510 206 0,'0'0'109'15,"0"0"41"-15,0 0-50 16,0 0-21-16,0 0-24 16,0 0-25-16,0 126-18 15,0-107-2-15,0-1 2 16,0-5-6-16,-1-6-6 16,1-1-8-16,-3-6-71 15,1 0-64-15,-2-15-15 16</inkml:trace>
  <inkml:trace contextRef="#ctx0" brushRef="#br0" timeOffset="8550">3381 1290 489 0,'0'0'112'0,"0"0"-82"16,0 0 3-16,0 0-25 15,0 0-3-15,0 0 17 16,10 34-4-16,2-18-9 15,0-3-5-15,-1-1-2 16,1 1 6-16,2-2-8 16,3-5-20-16,-3-6-186 15</inkml:trace>
  <inkml:trace contextRef="#ctx0" brushRef="#br0" timeOffset="8724">3655 1433 163 0,'0'0'150'15,"0"0"-65"-15,0 0-11 0,0 0-8 16,0 0 8-16,0 0-40 16,118 178-15-16,-104-162-7 15,-1-2-12-15,-2-5 8 16,-2 1-5-16,-3-7-3 16,2-3-46-16,1 0-136 15</inkml:trace>
  <inkml:trace contextRef="#ctx0" brushRef="#br0" timeOffset="8893">3960 1411 573 0,'0'0'40'0,"0"0"31"0,0 0 89 16,0 0-72-16,0 0-61 15,0 0-10-15,-192 192-11 16,165-159-6-16,4-4-53 15,1-14-180-15,13-15-266 16</inkml:trace>
  <inkml:trace contextRef="#ctx0" brushRef="#br0" timeOffset="-10613">707 2550 179 0,'0'0'66'0,"0"0"92"16,0 0-48-16,0 0-15 15,0 0-11-15,0 0-35 16,-1-14-11-16,1 9 9 15,-3 2-2-15,3 3-20 16,-2 0-18-16,2 0-3 16,0 0-1-16,0 0-3 15,0 0-2-15,0 0 1 16,0 0-11-16,0 4-10 16,5 33-19-16,18 19 41 15,9 20 11-15,11 11 7 16,4 8-6-16,7 5 15 0,-5-2-21 15,-1-5-1-15,-10-6-2 16,-3-14-1-16,-4-7 1 16,-6-12-2-16,-5-10 0 15,-5-9 0-15,-3-12 1 16,-6-10-1-16,-1-7-1 16,-5-4 1-16,3-2 3 15,-3 0-2-15,0 0-2 16,0-18-11-16,0-24-176 15,0-21-480-15</inkml:trace>
  <inkml:trace contextRef="#ctx0" brushRef="#br0" timeOffset="-10329">1278 2712 689 0,'0'0'63'15,"0"0"-61"-15,0 0 40 16,0 0 25-16,0 0-14 16,0 0-24-16,-350 367 6 15,264-257 2-15,9-10-20 16,10-17 12-16,16-11-6 16,14-15-10-16,13-12-4 15,13-11-9-15,7-18-4 0,4-7 3 16,0-9-8-16,0 0-3 15,0 0-22-15,9 0-25 16,14-13-83-16,7-28-1 16,1-15-342-16</inkml:trace>
  <inkml:trace contextRef="#ctx0" brushRef="#br0" timeOffset="-9414">1944 3066 236 0,'0'0'102'16,"0"0"-45"-16,0 0 10 15,0 0-27-15,0 0-16 16,0 0 1-16,1 0-8 16,-1 0-3-16,0 0 3 15,0 0 6-15,0 0-10 0,0 0-6 16,0 0-5-16,0 0 0 15,0 0 10-15,0 0 2 16,0 0 2-16,0 0 11 16,0 0-14-16,0 0 6 15,0 0-13-15,0 0 2 16,0 0-7-16,0 0 1 16,0 0-2-16,0 0 0 15,0 0-1-15,0 0 1 16,0 0-7-16,0 0 0 15,0 0 4-15,0 0 1 16,0 0-1-16,0 0 0 16,0 0-3-16,0 0-40 15,0 0-81-15,0 0-214 16</inkml:trace>
  <inkml:trace contextRef="#ctx0" brushRef="#br0" timeOffset="-8829">1909 3018 390 0,'0'0'18'0,"0"0"-10"0,0 0-8 15,0 0 24-15,0 0 45 16,0 0-26-16,319 59-6 16,-224-55 60-16,3-4-31 15,-4 0-29-15,-12 0-1 16,-11 0 18-16,-16-8-34 15,-18-3-14-15,-12 5 3 16,-15 3-9-16,-7 0 5 16,-3 3 1-16,0 0 5 15,0 0-6-15,0 0 0 16,0 0-5-16,0 0-9 16,-3 0-26-16,-14 0-100 15,-2 0-53-15,-8 0-180 16</inkml:trace>
  <inkml:trace contextRef="#ctx0" brushRef="#br0" timeOffset="-8620">2630 2928 406 0,'0'0'81'0,"0"0"-37"16,0 0 13-16,0 0-38 15,0 0-16-15,0 0 0 16,61 0 27-16,-21 9 14 15,-3 2-25-15,0-3 0 16,-7 3-7-16,-8-4-9 0,-12 2-3 16,-2 1-1-16,-8 1 0 15,0 8 1 1,-9 6 3-16,-20 4 69 0,-10 7-29 16,-8-3-30-16,1-1-13 15,4-6-1-15,12-2-81 16,8-10-10-16,12-11-156 15</inkml:trace>
  <inkml:trace contextRef="#ctx0" brushRef="#br0" timeOffset="-8458">2884 3270 638 0,'0'0'119'16,"0"0"-91"-16,0 0 74 0,0 0-65 15,0 0-37-15,0 0-8 16,2 12-160-16,-2-12-185 16</inkml:trace>
  <inkml:trace contextRef="#ctx0" brushRef="#br1" timeOffset="31091">615 3389 329 0,'0'0'45'0,"0"0"-36"0,0 0-3 0,0 0 32 0,0 0-16 16,0 0 17-16,0 0 41 15,-34-49-2-15,33 49 2 0,-2-1-3 16,3 1 10-16,0 0-57 16,0 0-19-16,0 0-11 15,-2 0 0-15,-2 19-16 16,-4 11 15-16,2 9 1 15,-2 3 1-15,7-6 1 16,1 1 1-16,0-5-2 16,0-3-2-16,0-2 1 15,10-6 0-15,12-5-1 16,5 0 2-16,10-4 9 16,15 1 25-16,8-2 1 15,11-1-21-15,1 2-11 16,2-1 0-16,-4 1-2 0,-2-4-2 15,-10-3 0 1,-4-3 0-16,-7-2-12 0,1 0 6 16,1-21 1-16,-3-16-5 15,5-12 6-15,-2-12-4 16,0-8-11-16,-3-3 12 16,-6 2-13-16,-2-4 6 15,-6 3 2-15,-3 2 12 16,-4 4-1-16,-7 10 1 15,-7 5 7-15,-11 7 6 16,0 5-1-16,0 2 16 16,-9 2 13-16,-14 3-20 0,-3-1-8 15,-6 1-5 1,-10 0 27-16,-7-3-28 0,-11-2-7 16,-10 0 24-16,-7-4-20 15,2 2 4-15,7 5-5 16,13 5 0-16,10 7-3 15,9 10-3-15,-4 5-5 16,-5 6 3-16,-5 0 3 16,-9 11-10-16,-4 14 5 15,-6 10-14-15,-3 6 21 16,-3 9-4-16,0 5 0 16,1 7 4-16,-1 9-4 15,3 0 4-15,4 7 0 16,13-3-7-16,15-10 7 15,14-5 0-15,17-7-7 0,9-7 6 16,0-6 1-16,17-4-8 16,15-5 2-16,11-2 6 15,5-1 10-15,5-3-10 16,9 1-69-16,-9-8-184 16,-7-17-307-16</inkml:trace>
  <inkml:trace contextRef="#ctx0" brushRef="#br0" timeOffset="46210">5646 1556 427 0,'0'-4'195'15,"0"2"-126"-15,0 2 11 16,0 0 5-16,0 0-67 16,0 0-18-16,0 0-10 15,0 0-7-15,0 0 2 16,0 11 10-16,0 6 4 0,-9 5 1 15,-5 13 8-15,-4 16 11 16,-8 16-2-16,-2 15-2 16,0 10-11-16,-2-2-4 15,2-3 9-15,2-13-7 16,6-6-1-16,2-10 3 16,5-8-4-16,1-7 1 15,3-12-1-15,4-7 1 16,1-7-1-16,4-9 1 15,0 0-1-15,0-6 1 16,-2-1-1-16,2 1 9 16,0 1-5-16,-3-1-4 15,3-1-10-15,0 2-29 16,-1-3-52-16,1 0 17 16,0-14-99-16</inkml:trace>
  <inkml:trace contextRef="#ctx0" brushRef="#br0" timeOffset="46493">5694 1483 370 0,'0'0'84'16,"0"0"16"-16,0 0-40 15,0 0-30-15,0 0 12 16,0 0-3-16,-125 67 10 16,96-42-22-16,3-5 9 15,5-1-26-15,2-1-1 16,4 0-9-16,-2 1-32 16,3-4-60-16,2-2-33 15,6-9-58-15,3-4-234 16</inkml:trace>
  <inkml:trace contextRef="#ctx0" brushRef="#br0" timeOffset="46659">5662 1519 293 0,'0'0'0'0,"0"0"131"0,0 0-21 15,0 0-39-15,0 0-9 16,0 0-34-16,135 225-23 15,-108-192-2-15,1-9-3 16,-2-15-1-16,-8-9-242 16</inkml:trace>
  <inkml:trace contextRef="#ctx0" brushRef="#br0" timeOffset="48573">5853 917 75 0,'0'0'23'15,"0"0"54"-15,0 0 59 16,0 0-56-16,0 0-30 16,0 0 28-16,-4-14 24 0,4 8-34 15,0-1-10 1,0-2 0-16,0 6 25 0,-2-2-11 15,-1 4-44-15,2 1 14 16,-2-2-28-16,1 2-14 16,-3 0-8-16,2 0-8 15,-6 0 5-15,-5 8-2 16,-3 12 12-16,-1 5-9 16,3 5 6-16,5 2 2 15,6-1-1-15,4-2 3 16,0-4-6-16,6-1 4 15,17-5 2-15,6-5-2 16,-1-8-13-16,4-6-38 16,-1 0-51-16,1-1 94 15,-4-23-13-15,-5-6-28 16,-2-4 14-16,-7-9 20 0,-6-3-4 16,-8 4 12-16,0 7 9 15,0 5 2-15,-4 11 18 16,-6 6 21-16,-1 7 11 15,6 1 2-15,4 5-54 16,-2 0-12-16,3 0-55 16,0 18 13-16,0 1 22 15,17 0-52-15,10-4-72 16,4-7-216-16</inkml:trace>
  <inkml:trace contextRef="#ctx0" brushRef="#br0" timeOffset="49038">6283 838 459 0,'0'0'178'0,"0"0"-68"16,0 0 46-16,0 0-112 16,0 0-44-16,0 0-12 15,0 41-28-15,-3 10 40 16,-6 12 4-16,1 3 8 16,3-1-4-16,1-1-3 15,4-4-4-15,0-3 0 16,0-9 3-16,0-11-3 15,0-13-1-15,0-11 0 16,0-10-2-16,0-3-13 0,0 0 4 16,0 0 3-16,0-24-62 15,0-14-57 1,0-12 88-16,0-12-33 0,12-6 17 16,5-6-48-16,-2 5 4 15,2 12 38-15,-3 16 61 16,-3 16 100-16,-1 12-1 15,4 2-52-15,2 3-2 16,2 4 17-16,4 2-39 16,-4 2-23-16,0 0 0 15,-4 11 0-15,-3 10 0 16,-6 1 4-16,-5 6 2 16,0 1 9-16,-17 2 29 15,-11-3 6-15,2-4-21 16,3-2-25-16,1-8-4 0,12-1-48 15,5-8-12-15,5-5-57 16,0 0-7-16,20-8-33 16</inkml:trace>
  <inkml:trace contextRef="#ctx0" brushRef="#br0" timeOffset="49273">6685 778 362 0,'0'0'179'0,"0"0"-174"15,0 0 5-15,0 0 12 16,0 0 93-16,0 0-20 16,-28 183-44-16,15-134-29 15,5-5-15-15,6-9-3 0,2-5 1 16,0-11-1-16,0-3-3 16,0-7-1-16,11-5 1 15,3-4 5-15,3 0 0 16,1 0-6-16,-1-10-54 15,-6-14-88-15,-11-7-83 16</inkml:trace>
  <inkml:trace contextRef="#ctx0" brushRef="#br0" timeOffset="49451">6528 857 332 0,'0'0'208'0,"0"0"-141"0,0 0-8 16,0 0-53-16,0 0-6 15,0 0 0-15,36 29 1 16,-9-12 6-16,12-7 2 16,4-4-3-16,6-6-6 15,4 0-68-15,0-6-120 16</inkml:trace>
  <inkml:trace contextRef="#ctx0" brushRef="#br0" timeOffset="49638">7039 665 205 0,'0'0'441'0,"0"0"-418"0,0 0-14 15,0 0-9 1,0 0-5-16,0 0 5 0,51 32 11 16,-34-14-3-16,-2-2 1 15,-1-2-9-15,-5 1 0 16,-1 3-6-16,-8-5-163 15,0-7-357-15</inkml:trace>
  <inkml:trace contextRef="#ctx0" brushRef="#br0" timeOffset="49844">6924 961 346 0,'0'0'77'0,"0"0"46"16,0 0-52-16,0 0-11 0,0 0-34 15,0 0-14-15,-50 199-3 16,47-180-7-16,3-6 2 16,0-4-4-16,0-6 0 15,0 0-15-15,0-3-79 16,0 0-51-16,3-3-8 16</inkml:trace>
  <inkml:trace contextRef="#ctx0" brushRef="#br0" timeOffset="50606">7064 1020 104 0,'0'0'83'0,"0"0"45"15,0 0 6-15,0 0-57 0,0 0-44 16,0 0 4-16,3 63 17 16,-3-51-16-16,0 1-8 15,0-1-11-15,0 0-4 16,-5-1-5-16,1-8-10 15,1 1-26-15,3-4-16 16,0 0 4-16,0 0 38 16,0 0 2-16,0-17-2 15,14-5-98-15,9-6 94 16,-2 7-10-16,1 3 5 16,-4 6 7-16,-7 6 2 15,-5 5 7-15,-2 1 10 0,-4 0 35 16,0 0-7-16,0 0-42 15,0 0-3-15,0 1-14 16,0 13 14-16,0 4 15 16,0-3 20-16,0-1-8 15,0-1-12-15,0-2-9 16,0-3-5-16,0-3 16 16,0-5-15-16,0 0-2 15,0 0-3-15,0 0-12 16,0 0 3-16,5 0-19 15,10-13 15-15,7-6 11 94,-1 2 5-94,-2 1 0 0,-9 7 0 0,-2-1 0 16,-3 9 11-16,-5 1 37 0,0 0 17 0,0 0-29 0,0 0-25 0,0 0-11 0,0 0-4 0,0 0-15 0,0 5 7 0,4 5 12 0,3 1 3 15,0 0 8-15,2-1-11 16,1-7-39-16,2-3-13 16,2 0-19-16,4 0-8 15,5-8-9-15,8-15-8 16,-5-4-8-16,-2-1-47 16,-7 12 151-16,-7 3 47 15,-9 11 181-15,-1 0-102 16,0 2-59-16,0 0-67 0,0 4 4 15,0 21 18-15,0 2 62 16,0 3-13-16,0-3-17 16,0-2-36-16,0-6-10 15,0-3-4-15,0-7 2 16,0-4-6-16,0-2-9 16,0-3-166-16,9-3-6 15,2-24-298-15</inkml:trace>
  <inkml:trace contextRef="#ctx0" brushRef="#br0" timeOffset="50784">7676 715 600 0,'0'0'85'0,"0"0"-67"16,0 0 1-16,0 0-13 15,0 0-2-15,0 0 0 16,3 17-3-16,-1 4 8 15,-2-2-9-15,0 0-24 16,0-8-173-16</inkml:trace>
  <inkml:trace contextRef="#ctx0" brushRef="#br0" timeOffset="51122">7848 804 489 0,'0'0'232'0,"0"0"-232"0,0 0 2 16,0 0 12-16,0 0 13 16,0 0 0-16,34 99-15 15,-30-79-7-15,-2-1 7 16,-2 0-2-16,0 0-4 16,-14-2-6-16,-14 2-53 15,-4-4 15-15,0-2-1 16,6-3 6-16,8-2 24 15,5-5 8-15,9 1 2 16,4-3 2-16,0-1-3 0,0 5-3 16,0 1-2-16,13 0 5 15,9 2 4-15,6-1 2 16,8-4-3-16,12-3 4 16,6 0-7-16,10 0-20 15,4-10-67-15,1-7-90 16,-3-2-179-16</inkml:trace>
  <inkml:trace contextRef="#ctx0" brushRef="#br0" timeOffset="51454">8324 919 307 0,'0'0'240'15,"0"0"-154"-15,0 0-15 16,0 0-26-16,0 0 23 16,0 0-33-16,-163 3-13 15,146 11-11-15,8-2-8 16,3 1 2-16,0-2-3 0,6-3-2 15,0-3 0-15,0 1-2 16,0-4-3-16,0 0 5 16,0 0-8-16,6-2-97 15,-2 0 97-15,3 0 8 16,-3 0 15-16,4 0-8 16,-7 0-5-16,-1 2-2 15,0-2 1-15,0 2-1 16,0-2-9-16,0 0 5 15,0 2 4-15,0 2-14 16,5 1 11-16,0 1 3 16,4 1 0-16,5-1-2 0,10-5-29 15,8-1-63-15,13 0-144 16</inkml:trace>
  <inkml:trace contextRef="#ctx0" brushRef="#br0" timeOffset="51692">8606 679 641 0,'0'0'91'16,"0"0"-49"-16,0 0 62 15,0 0-73-15,0 0-31 16,0 0-13-16,-6 47 8 16,-5-1 5-16,-3 3 8 15,5 2 1-15,1-6-3 0,7-1-2 16,1-6-4-16,0-6 0 15,0-5 0-15,0-9 1 16,0-7-1-16,0-4 0 16,0-6-49-16,0-1-77 15,0 0 9-15,0-19-29 16</inkml:trace>
  <inkml:trace contextRef="#ctx0" brushRef="#br0" timeOffset="51891">8442 797 461 0,'0'0'225'0,"0"0"-173"0,0 0 25 16,0 0-28-16,0 0-49 15,0 0-11-15,0 32 9 16,12-8 4-16,5-4 0 16,3-1 3-16,3-2-5 15,6-7-21-15,5-2-57 16,4-8-35-16,4 0-70 15,-1 0-272-15</inkml:trace>
  <inkml:trace contextRef="#ctx0" brushRef="#br0" timeOffset="52044">8856 916 36 0,'0'0'244'0,"0"0"-112"16,0 0 8-16,0 0-54 15,0 0-23-15,0 0-32 16,0 130-3-16,0-114-16 0,0-2 0 15,0 2-2-15,-9-2-10 16,-10-1-49-16,-2-2-97 16,1-11-181-16</inkml:trace>
  <inkml:trace contextRef="#ctx0" brushRef="#br0" timeOffset="52250">8936 641 537 0,'0'0'187'16,"0"0"-124"-16,0 0 14 0,0 0-77 15,0 0-27-15,0 0 16 16,49 42 11-16,-29-18 0 16,4 1-3-16,-1-4-106 15,2-5-61-15,0-6 48 16</inkml:trace>
  <inkml:trace contextRef="#ctx0" brushRef="#br0" timeOffset="52929">9122 886 287 0,'0'0'163'0,"0"0"-51"16,0 0-66-16,0 0 2 16,0 0-31-16,0 0-2 15,-59 203-8-15,62-184 0 0,16-3 1 16,2-8 4-16,4-5-8 15,4-3 9-15,-1 0-3 16,-1-3 0-16,-4-21-7 16,-4-1-3-16,-7-2-14 15,-8-3 12-15,-4 7 2 16,0 7 9-16,0 3 28 16,-4 7 56-16,-5-1-48 15,-1 5-35-15,3-2-4 16,-2 4-6-16,4 0 0 15,3 0-6-15,-1 0 4 16,3 0-6-16,0 0 0 0,0 0-40 16,0 0-57-1,0 0 37-15,5 0-26 0,12 0 53 16,3 0 41-16,6-7 0 16,6 1 12-16,3 0-12 15,-2 2 0-15,-1 2 2 16,-6 2-3-16,-3 0 1 15,-6 0-3-15,-3 4-4 16,-5 4 6-16,-5 1 1 16,-1-1 12-16,-3 1-12 15,0 1 15-15,0 0 9 16,0 3 28-16,0 0-9 16,-12 2-2-16,1 0-8 15,1-3-20-15,4-6-7 16,3-3-6-16,3-3-27 15,0 0 1-15,0 0 15 0,0 0 6 16,13-9 3-16,12-15-23 16,-1 2-36-16,6 0 55 15,-10 10 6-15,-4 2 1 16,-5 5 14-16,-3 3 31 16,-7 2-15-16,2 0-22 15,0 0-9-15,2 0 1 16,0 11 7-16,-1 4-4 15,2 3 24-15,4 4 13 16,-3-2-26-16,4 5-5 16,1 0-10-16,2-6-102 0,3-9-209 15</inkml:trace>
  <inkml:trace contextRef="#ctx0" brushRef="#br0" timeOffset="53096">9959 1209 643 0,'0'0'259'15,"0"0"-215"-15,0 0 97 16,0 0-44-16,0 0-44 16,0 0-10-16,0 2-29 15,0-2-14-15,0 2 0 16,0 4-85-16,0-6-252 16,-9 0-282-16</inkml:trace>
  <inkml:trace contextRef="#ctx0" brushRef="#br1" timeOffset="57640">5622 1364 35 0,'0'0'63'0,"0"0"31"16,0 0 12-16,0 0-58 15,0 0-3-15,0 0-1 16,135 0 9-16,-135 0-10 16,0 0-5-16,1 0-7 15,2 0-17-15,3 0-13 16,7 6-1-16,5 8 4 16,5 0 14-16,5 4-9 15,2-4 1-15,3 3 5 0,2 0-5 16,2 2 2-16,3-2-5 15,4 2-3-15,2-2 2 16,6-1 7-16,2 1-11 16,6-2 1-16,6-1-1 15,-2 1-2-15,8-1 2 16,1 0 4-16,2-1-5 16,1-4-1-16,3 1 0 15,5-1 0-15,4-4 5 16,1 1-5-16,1 0 0 15,-4-2-4-15,-3-2 4 16,-2-1 0-16,-3-1 4 0,4 0-4 16,-2 0-4-1,-4 0 4-15,1 0 3 0,-5 0-3 16,0 3-3-16,-1-1 3 16,-2 3 3-16,3-3-3 15,-1-2 0-15,1 2 1 16,0-2 2-16,-3 0-3 15,1 0 1-15,-5 0 0 16,2 0-1-16,1 0-3 16,2 0 3-16,-1 0 1 15,2 0-1-15,-2 0 1 16,-1-4 2-16,-2-3-3 16,-7 1 0-16,3-4 0 15,-5 4 0-15,1-2 0 16,-4-2 0-16,-2 1 0 0,-6-3-4 15,-6 5 4-15,-8-7 1 16,-1 1 0-16,-7-1-1 16,5-1 2-16,-6 1 2 15,0-2-4-15,3-2 1 16,-3 2-1-16,5-3 1 16,3 0-2-16,1 0 2 15,0-1-1-15,3-4 0 16,1 1 2-16,-4-1 0 15,-1 2-2-15,-7-1 0 16,1 0 0-16,-5-1 0 16,-2-2 0-16,1-3 4 0,-3-3 1 15,-2-2-4-15,0 4 2 16,0 0-3-16,-5 3 10 16,2 0-2-16,-5 2 41 15,-3 3-19-15,-1-3-11 16,-2-2 2-16,0-1 2 15,0 1-12-15,0 0 4 16,0 0 1-16,-7 2-6 16,-3-1-1-16,0 1-8 15,-3 0 3-15,-1 3-3 16,3-1-1-16,-6-1 12 16,-4-1 22-16,-2-3-30 15,-5-1-4-15,-7 0 0 0,3-1 1 16,-5 4 2-16,-2-3-5 15,1 5 2-15,-2-3 0 16,0 3 11-16,-1-3-10 16,1 5-1-16,-2-3 5 15,-2-1 4-15,-1 3-9 16,-4 2-8-16,0 0 8 16,-1 0 1-16,-6 5-1 15,0-3-5-15,-3 1 3 16,1 7-20-16,3-2 19 15,-2 1 1-15,2-1-9 16,1 0 11-16,-6 1 0 0,3-1-4 16,-5-2 4-16,2 4 1 15,-3 1-1-15,3 6-4 16,-3 4 0-16,-4 0 0 16,-6 0-11-16,-5 0 2 15,5 0-4-15,-3 0 8 16,3 4 9-16,1-2 0 15,-1-2 0-15,6 0 0 16,-5 0-1-16,1 0 1 16,4 0-4-16,-2 0 4 15,3-3 0-15,-2-2 6 16,5 5-6-16,5 0-1 16,-2 0-2-16,-3 2 3 15,-1 8 0-15,-7 2 0 16,-1-5-7-16,0 2 4 0,0 0-7 15,-3-2-3-15,6 6 11 16,1-2 1-16,1 2 0 16,-4 3 0-16,4-1-1 15,2 1 1-15,2 3 1 16,0-2 0-16,3 4 1 16,-2-2 2-16,-1-2-6 15,0 4 5-15,0 0-4 16,-5 4 4-16,-2 0-1 15,-2 0 1-15,3-5-1 0,6 2 4 16,4-3-1 0,7 2-4-16,6 2 12 0,-3 2-8 15,-2 3-3-15,-1 0 1 16,2 6 7-16,4 1-7 16,-4 2-2-16,4-1-1 15,8 0 1-15,1 2-2 16,11 0 1-16,6 0-3 15,6 2 4-15,2 4 1 16,8 3-1-16,4 2 0 16,0 3 0-16,0-3 4 15,9 1-3-15,14-5 6 16,3-1-4-16,9-3-2 16,7 0 1-16,7-3-1 15,9-1 9-15,5 1-6 0,11-6-4 16,11 0-5-16,12-16-174 15,7-13-129-15</inkml:trace>
  <inkml:trace contextRef="#ctx0" brushRef="#br1" timeOffset="57769">6852 1750 1173 0,'0'0'0'15,"0"0"-243"-15,0 0-135 16</inkml:trace>
  <inkml:trace contextRef="#ctx0" brushRef="#br0" timeOffset="66550">10634 868 223 0,'5'-4'78'15,"0"-3"-75"-15,2 1 41 16,-2 2-10 0,-2 2-6-16,-3 0 5 0,0 0-5 15,0 0 28-15,0 2 17 16,0-2-15-16,0 2-12 16,0 0-10-16,0 0-6 15,0 0 3-15,0 0-13 16,0 0-20-16,0 0-12 15,0 10-27-15,0 24 14 16,0 16 25-16,-8 13 22 16,-1 4 16-16,-5 3-22 15,7-2-4-15,-3-3 0 0,4-7-9 16,-1-14 0-16,2-10-2 16,0-13-1-16,1-12 0 15,1-7 0-15,3-2 5 16,0 0 7-16,0-2-12 15,0-23-9-15,0-14-94 16,0-9 50-16,0-11-61 16,10-7-36-16,4-3-239 15</inkml:trace>
  <inkml:trace contextRef="#ctx0" brushRef="#br0" timeOffset="66578">10634 868 1 0</inkml:trace>
  <inkml:trace contextRef="#ctx0" brushRef="#br0" timeOffset="66768">10634 868 1 0,'36'59'167'0,"-36"-59"43"0,0 0-167 0,0 0-11 0,0 0 24 16,0 0-5-1,107-67-17-15,-81 67-15 0,-1 4 5 16,-4 15 13-16,-2 4-16 16,-10 4-16-16,-5 3 2 15,-4 0 0-15,0-2-5 16,-6-1 8-16,-24-2 1 16,-6-1 9-16,-5-6-6 15,1-2-7-15,8-3-7 16,6-4-26-16,9-1-25 15,11-8-124-15,6 0-170 16</inkml:trace>
  <inkml:trace contextRef="#ctx0" brushRef="#br0" timeOffset="67241">11066 1019 619 0,'0'0'152'0,"0"0"-47"15,0 0-70-15,0 0 1 16,0 0-5-16,0 0-15 16,-5-23-16-16,-3 23-8 15,-2 0-1-15,-9 3 5 16,-2 11 4-16,-1 2 1 16,4 0 1-16,2 2 3 0,7-3-2 15,5-2-3 1,1-2-4-16,3 1-2 0,0-2 6 15,0 2 2-15,7-4-1 16,12-2-2-16,1-3-5 16,6-3-12-16,1 0-12 15,-1-17 5-15,0-5-18 16,-6-4 16-16,-1 2 19 16,-7 5 1-16,-4 10 7 15,-7 2 9-15,-1 4 17 16,0 3-8-16,0 0-14 15,0 0-4-15,0 6 0 16,0 17 2-16,-4 0 16 16,-1-2-14-16,5-3 2 15,0-1-5-15,0-2 1 0,0-1-2 16,5 0 1 0,7-7-1-16,-1-1-35 0,2-6-71 15,1 0 20-15,-1 0-90 16</inkml:trace>
  <inkml:trace contextRef="#ctx0" brushRef="#br0" timeOffset="67967">11079 938 153 0,'0'0'316'16,"0"0"-214"-16,0 0-14 16,0 0-24-16,0 0-10 15,0 0-23-15,-6-15-2 16,6 15-11-16,0 0-2 15,0 0 0-15,-3 0-4 16,3 0-5-16,-3 0-4 16,-3 0-2-16,-2 5-1 0,-1 9 25 15,0-4-3 1,4-1-19-16,1-1 4 0,-2 0 0 16,-2 3-1-16,3 3-5 15,-1 5 0-15,-2 2-1 16,5 1 4-16,2 2-2 15,-2-2-1-15,3-3 0 16,0-8 1-16,0-1 0 16,0-2 0-16,0-7 2 15,0 1-4-15,0-2 0 16,0 2 1-16,0-2-1 16,0 2 1-16,0-2 4 15,0 0-9-15,0 0 7 16,0 0-3-16,0 0 2 0,0 0 4 15,0 0-4-15,0 0-2 16,0 0 3-16,0 0-1 16,0 0 5-16,0 0-7 15,0 0 12-15,0 0 22 16,0 0-10-16,0 0 8 16,0-16-13-16,0-8-15 15,7-2-4-15,7-3 0 16,8-5-1-16,1 5-3 15,3 2-2-15,1 5-1 16,-2 6 0-16,0 7 1 16,-1 3-2-16,-2 6-5 15,-1 0-41-15,-6 0-31 0,2 11-29 16,-6 3-43-16,0-2-58 16,-10-1-244-16</inkml:trace>
  <inkml:trace contextRef="#ctx0" brushRef="#br0" timeOffset="68592">11280 1021 81 0,'0'0'215'0,"0"0"-130"16,0 0-12-16,0 0-14 15,0 0-20-15,0 0-4 16,-17 93-12-16,17-78-9 16,0-4-2-16,0-1-8 15,0-2 2-15,0-3-3 0,0 0 4 16,0-2 0-16,0-3 4 15,2 0-9-15,-2 0 4 16,0 0 0-16,3 0-3 16,-3 0-2-16,0 1 7 15,0-1-7-15,0 0 1 16,0 0 1-16,0 0-2 16,0 0 2-16,0 0 2 15,0 0 4-15,0 0 1 16,0 0-3-16,0 0 4 15,0 0-10-15,0 2 6 16,0-2-6-16,0 0-1 16,0 0 6-16,0 0 15 0,0 0 12 15,0 0-13 1,0 3-6-16,0-2-8 0,0 1-6 16,0 8-2-16,5 1-2 15,2 0 4-15,0 0 0 16,5 0 1-16,2-3 4 15,4-2-3-15,3-6 15 16,-1 0-7-16,2 0-8 16,-1-14 6-16,-2-5 3 15,-5-6-11-15,-4-2 4 16,-5 3-2-16,-2 0 0 16,-3 6-1-16,0 3 1 0,0 3-2 15,-12 3-2 1,-7 3 1-16,1 2 1 0,-5 4-2 15,0 0-1-15,1 0 1 16,4 0 2-16,1 6-6 16,6 4-31-16,7 3-39 15,4-2 27-15,0-3-9 16,1-6-20-16,22-2-44 16,3 0-335-16</inkml:trace>
  <inkml:trace contextRef="#ctx0" brushRef="#br0" timeOffset="69034">11589 875 429 0,'0'0'113'15,"0"0"-6"-15,0 0-23 0,0 0-29 16,0 0-44-16,0 0-11 16,-19 102 45-16,6-56-20 15,0-2-15-15,4-1-2 16,0-4 3-16,0-1-6 15,3-9 1-15,1-6-1 16,2-10-3-16,3-7-2 16,0-5 1-16,0-1 4 15,0 0-5-15,0 0 0 16,9-14-6-16,9-9-54 16,7-2 8-16,0 0 31 15,-2 3-3-15,1 11 19 0,-5 2 5 16,-4 4 0-16,2 4-3 15,-3 1 3-15,-1 0 4 16,0 0 1-16,-3 6 0 16,0 7-1-16,-6 5 7 15,-4-1 10-15,0 4 2 16,0 3-10-16,-14 0 4 16,-13 1-1-16,-4-6-9 15,2-2-7-15,0-7-3 16,9-1-64-16,8-7-15 15,7-2-1-15,5 0-1 16,0-8-18-16,28-17-331 16</inkml:trace>
  <inkml:trace contextRef="#ctx0" brushRef="#br0" timeOffset="69392">11880 1140 218 0,'0'0'162'0,"0"0"-29"15,0 0 46-15,0 0-37 16,0 0-65-16,0 0-52 15,-46 4-2-15,17 15 9 16,5 0-22-16,5 0-4 16,7 2-5-16,3-6-1 15,6 0 0-15,3-3 0 16,0-1 0-16,0-3 0 16,4 0 5-16,25-5-4 15,1-3-1-15,8 0-22 16,-1-11-34-16,-7-8-46 0,-5 0 9 15,-8 7 54 1,-8 6 39-16,-6 2 0 0,-3 4 14 16,0 0 30-16,0 0 21 15,0 0-35-15,0 0-30 16,0 4-1-16,0 6 1 16,0 5 7-16,0-1-7 15,0-2 0-15,0-1 0 16,9-3-64-16,7-3-26 15,10-5-52-15,4 0 16 16</inkml:trace>
  <inkml:trace contextRef="#ctx0" brushRef="#br0" timeOffset="69877">12311 906 673 0,'0'0'60'0,"0"0"-24"15,0 0 72-15,0 0-87 16,0 0-1-16,0 0-13 16,-47 136-1-16,38-92-3 15,-2 0 11-15,-1-2 9 16,4-2-13-16,2-5-3 16,-2-5-5-16,4-10-1 15,2-4-1-15,-1-11-7 0,3-2-29 16,0-3 8-16,0 0 23 15,0 0 5-15,0-11 0 16,5-5-47-16,13-6 4 16,3 2 25-16,-2 1 3 15,4 4 7-15,-2 6 7 16,-2-1-2-16,-1 7 1 16,-4 0 1-16,-5 3 0 15,2 0-4-15,-5 0 3 16,-3 0 1-16,-1 16 1 15,-2-3 35-15,0 6 13 16,0-1-23-16,0-2-10 16,-6-2-8-16,-10-1 0 0,1-2-6 15,3-6 5 1,2-2-6-16,9-3 0 0,1 0-12 16,0 0-5-16,0-18-65 15,18-13-73-15,13-4-12 16,6-3-194-16</inkml:trace>
  <inkml:trace contextRef="#ctx0" brushRef="#br0" timeOffset="70051">12557 1124 101 0,'0'0'81'15,"0"0"124"-15,0 0-67 16,0 0 0-16,0 0-44 16,0 0-26-16,5 109-25 0,-5-95-13 15,0-2-17 1,-5-4-10-16,5 2 3 0,-5-4-4 15,-1-1-2-15,-1-4-58 16,0-1-103-16,3 0-45 16,1-11-252-16</inkml:trace>
  <inkml:trace contextRef="#ctx0" brushRef="#br0" timeOffset="70200">12557 1124 20 0,'31'-117'486'16,"-31"117"-348"-16,0 0-60 15,0 0 11-15,0 0-73 16,0 0-16-16,18-11-24 0,-9 22 24 16,4 5 0-1,0-1 0-15,1-2-78 0,5-7-102 16,4-4-198-16</inkml:trace>
  <inkml:trace contextRef="#ctx0" brushRef="#br0" timeOffset="70632">12888 988 455 0,'0'0'137'0,"0"0"-78"0,0 0-10 0,0 0 25 0,0 0 41 0,0 0-89 0,-58 136-13 0,41-97 1 15,2 1 7-15,3-4-7 0,4-4-1 16,3-6-6-16,5-7-6 15,0-6-1-15,0-5 0 16,0 0 5-16,11-7-4 16,7-1 6-16,5 0 1 15,8-1-3-15,-2-17-5 16,-6 4-11-16,-3-2 4 16,-11 7 2-16,-2 1 4 15,-3 5 2-15,-4 1 0 16,0 2 3-16,0 0 2 15,0 0 3-15,0 0-9 16,0 0 0-16,0 0-7 16,0 0-5-16,0 3 0 15,0 10 12-15,0-1 2 16,0 3 3-16,0-2-1 0,0-3-4 16,3 1-21-16,3-7-105 15,-1-4-91-15,3 0-70 16</inkml:trace>
  <inkml:trace contextRef="#ctx0" brushRef="#br0" timeOffset="70804">13142 958 658 0,'0'0'113'16,"0"0"-1"-16,0 0-46 0,0 0-46 15,0 0-20 1,0 0-18-16,0 11 12 0,0 16 6 15,-5 3 1-15,-4-1-1 16,1-1-36-16,7-1-137 16,1-12-66-16</inkml:trace>
  <inkml:trace contextRef="#ctx0" brushRef="#br0" timeOffset="71522">13386 963 24 0,'0'0'670'0,"0"0"-530"16,0 0-28-16,0 0-40 15,0 0-67-15,0 0 6 0,-25 44-11 16,2 0 29-16,-3 0-26 16,4 1-3-16,4 5 0 15,0-6 1-15,5-1 5 16,7-5 4-16,3-12-8 15,3-7-1-15,0-8-1 16,0-3-3-16,14-8-9 16,12 0 2-16,6 0-9 15,8-19-8-15,6-10 13 16,-3 0 1-16,-8 2-1 16,-10 10 10-16,-11 7 4 15,-11 7 0-15,-3 3 4 0,0 0 0 16,0 0 25-1,0 0-12-15,-5 14-12 0,-4 5 19 16,0 0 1-16,4-1-18 16,2-2-4-16,3-2 5 15,0-5-1-15,0-3-4 16,0 0-3-16,0-1-1 16,0-1-29-16,9 0-8 15,4-2-11-15,0-2 23 16,1 0-11-16,3 0 22 15,1-10 13-15,1-5-5 16,-4-1 7-16,-2 3 0 16,-6 2 5-16,-5 8 7 15,-2 3 33-15,0 0-7 16,0 0-11-16,0 0-9 0,0 0-18 16,0 2-20-16,0 18 14 15,0 14 6-15,-2 6 16 16,-5 5 9-16,-3 11-5 15,1 12-11-15,-3 4-2 16,1-3-3-16,2-5 1 16,-3-15-2-16,1-11-2 15,-6-5 4-15,3-12-5 16,0-6 0-16,-2-8-4 16,-3-7-10-16,-2 0 6 15,-4-7-36-15,-1-25-10 16,-2-13-11-16,-1-21-14 0,2-16-82 15,4-14 49-15,4-9-68 16</inkml:trace>
  <inkml:trace contextRef="#ctx0" brushRef="#br0" timeOffset="71678">13237 1130 370 0,'0'0'145'16,"0"0"2"-16,0 0-14 16,0 0-8-16,0 0-60 15,0 0-18-15,0 0-15 16,40-48-30-16,-8 46-2 15,11 2-1-15,7 0 1 16,9 2 0-16,4 15-4 16,0 1-49-16,-5-6-274 15</inkml:trace>
  <inkml:trace contextRef="#ctx0" brushRef="#br0" timeOffset="81469">10990 1613 99 0,'-6'-7'356'0,"2"0"-277"16,1 5-15-16,1-1 11 16,2 3-12-16,0 0 8 15,0 0-9-15,0 0-31 16,0-1-11-16,0 1-10 16,0 0 5-16,0 0-9 15,0 0-6-15,0 0-4 16,14 0-5-16,13 7 6 15,13 20 3-15,23-3 33 16,14 4-12-16,17-5 6 16,10-2-18-16,8-2 0 15,1-4 0-15,4-1-9 0,-8-2 1 16,-6 6-1 0,-8-3 6-16,-14 6-5 15,-10-6-1-15,-16 4 2 0,-9-1-2 16,-1 0-1-16,-2-3 0 15,0-1 1-15,1-4 0 16,8 2 0-16,2-5 3 16,1 2-5-16,0 0 5 15,-1 0-6-15,-2-2 3 16,-6 1 0-16,-1 3 0 16,-4-3 0-16,1 1 0 15,1 1 1-15,0-2 0 16,4-1-1-16,-1-1 0 0,3 3 0 15,0-3 0-15,-3 0 1 16,3 4-1-16,-2-2 0 16,-3 2-1-16,-1-1 4 15,-9 2-5-15,-8-3 2 16,-5 1 0-16,-10-4-1 16,-6-3 1-16,-2-1 0 15,-3-1 0-15,0 0 0 16,0 0 5-16,0 0 4 15,1 0-3-15,-1 0 2 16,3 0 2-16,-3 0-10 16,0 0-2-16,0 0 2 0,0 0 0 15,0 0-3-15,0 0-47 16,5 0-66-16,-4 0-123 16,-1-22-443-16</inkml:trace>
  <inkml:trace contextRef="#ctx0" brushRef="#br0" timeOffset="82251">10908 1933 459 0,'0'0'70'0,"0"0"-60"16,0 0-10-16,0 0 30 15,0 0 38-15,0 0-23 16,429 16-24-16,-305 8-9 16,-2 0-4-16,-1 5-8 0,-6 1 1 15,2-1-1 1,-2-4 0-16,-6-1 1 0,3-9 6 15,-5 3-6-15,2-4 0 16,-2 0 3-16,-10-1-4 16,-13 1-2-16,-16-2 2 15,-14 5-2-15,-8-2 2 16,-6-3 0-16,-5 1 0 16,-3-3 0-16,-4-1 2 15,-5-1-2-15,1 1 0 16,-4 1 0-16,2-2 0 15,-4 1 0-15,-1-1 0 0,-6-2 0 16,-2-4 0 0,-1 1 0-16,-8-1 0 0,0-2 0 15,0 0 1-15,0 0 0 16,0 0 7-16,0 0 0 16,0 0-2-16,0 0-6 15,-8 0-5-15,-15-5-199 16</inkml:trace>
  <inkml:trace contextRef="#ctx0" brushRef="#br0" timeOffset="86178">6532 1608 132 0,'0'0'372'0,"0"0"-364"15,0 0-8-15,0 0-3 16,0 0-13-16,0 0 16 16,0 0 1-16,85 17 40 15,-39-10-4-15,4 4 5 16,8-4-8-16,3-1-8 15,4-3-15-15,5-3 3 16,-2 0 1-16,-1 0-15 16,-2 0 11-16,-2 0-5 15,-3 0 0-15,1 0 5 16,-1 0-8-16,6 0 9 16,-3 0 4-16,1-3-9 0,-3 1-6 15,-1-1 9-15,3 3-6 16,0 0-4-16,-3 0 1 15,1 0 5-15,-1 0-6 16,3 0 1-16,3 0 1 16,-3 0-4-16,0 0 4 15,-3 0-2-15,-2 0 1 16,-4 0 0-16,-4 0 1 16,-1 0-1-16,1 0 0 15,-1 0 0-15,1 0 0 16,-1 0-1-16,-3 0 0 15,3 3 5-15,-1-3-5 16,-5 2 1-16,2 1 4 16,-1-3-5-16,-3 3 3 15,2-3-3-15,-1 4 4 0,-1-1-5 16,4-3 1-16,2 1 0 16,-1-1 3-16,-1 0-3 15,-4 0 3-15,-5 0-3 16,-7 0 2-16,-5 0 1 15,-4-1 0-15,-3-6-1 16,-8 4 8-16,0-2 13 16,-4 1 0-16,-2 2 9 15,-1 2-7-15,-2 0-10 16,0-2-5-16,0-1-7 16,0 3 10-16,4-2 0 15,-1 1 12-15,2 1-6 0,0-3-1 16,-4 3-9-1,-1 0-3-15,0 0-5 0,0 0-1 16,0 0 0-16,0 0-4 16,3 0-97-16,-3-10-153 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47.7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229 0 101 0,'0'0'336'0,"0"0"-258"0,0 0-20 16,0 0 7-16,0 0 1 16,0 0-31-16,-202 145-13 15,188-93-18-15,5 2 0 16,6-7-4-16,3-6 0 15,0-3-6-15,13-2 6 16,9-5 5-16,5-5-4 16,4-6 4-16,0-8-5 15,1-5 0-15,0-7-7 16,0 0-59-16,-1-7-33 16,-5-24-66-16,-12-8-192 15</inkml:trace>
  <inkml:trace contextRef="#ctx0" brushRef="#br0" timeOffset="200">152 202 351 0,'0'0'66'16,"0"0"-41"-16,0 0 2 16,0 0-2-16,0 0 19 15,0 0-23-15,50 58-5 16,-26-49-8-16,5-6-3 15,-1-1 2-15,3-2-7 16,-2 0-28-16,4 0-107 16,0-11-56-16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47.0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 25 163 0,'0'-1'129'15,"-1"-4"-98"-15,1 2 26 16,-3-2 29-16,0 0-21 0,1 5 20 16,2-1 0-1,0-2-41-15,0 1-5 0,0 2 23 16,0-2-34-16,0 2-4 16,0 0-21-16,0 0-3 15,0 2-18-15,5 25-9 16,25 17 27-16,10 13 3 15,6 11-2-15,3-2 2 47,5 0 1-47,-6-3 5 0,5-3-8 0,-4-1 0 0,-4-4 7 0,-4-2-8 16,-5 4 0-16,-9-3 0 16,-4-2 2-16,-3-9 0 15,-9-12 1-15,-3-6 0 0,-7-7-1 16,2-11-2-16,-3-3 2 15,0-1-2-15,0-3 0 16,0 0-24-16,0-28-7 16,-17-23-170-16,-4-19-118 15</inkml:trace>
  <inkml:trace contextRef="#ctx0" brushRef="#br0" timeOffset="258">473 68 310 0,'0'0'83'16,"0"0"-46"-16,0 0 46 0,0 0 3 15,0 0-6-15,0 0-27 16,-177 464-8-16,148-407-12 16,9-11-5-16,2-8-2 15,4-9-10-15,3-10-10 16,6-5 0-16,4-6-3 15,-2-7-1-15,3-1-1 16,0 0-1-16,-2 0-2 16,-2 0-22-16,1-20-182 15,3-12-80-15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0.0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0 589 0,'0'0'97'0,"0"0"-95"16,0 0 20-16,0 0 1 15,0 0 31-15,0 0-33 16,0 43-21-16,0-29-56 16,-5-6-396-16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48.1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1 432 501 0,'0'0'99'16,"0"0"-61"-16,0 0-38 16,0 0 0-16,0 0 42 15,0 0 10-15,-1 211-22 16,1-133-6-16,9 0-8 16,5-10-2-16,0-3 0 0,0-2-10 15,2 0-2 1,-3 2 6-16,-3-9-4 0,-5-14 2 15,0-16-4-15,-2-16 1 16,-3-7-1-16,0-3-4 16,0-14-9-16,0-34-65 15,0-18-134-15,-5-19 98 16,-7-11-31-16</inkml:trace>
  <inkml:trace contextRef="#ctx0" brushRef="#br0" timeOffset="337">55 515 169 0,'0'0'100'15,"0"0"-21"-15,0 0 29 16,0 0-27-16,0 0-40 0,0 0 18 16,187-39-12-16,-147 45-10 15,-8 12-27-15,-12 2-10 16,-10 5 0-16,-10 4 0 16,0 9-1-16,-23 6-5 15,-16 2 6-15,-10-6 20 16,0-6-20-16,5-14 10 15,11-7-10-15,12-7 18 16,15-2-13-16,6-4 6 16,0 0-11-16,0 0 0 15,0 5-12-15,9 2-1 16,14 10 13-16,5 0 32 16,4 2-19-16,3-2 3 15,0 0-6-15,-2 2-7 0,-3-2 2 16,-5-1-3-16,1-2-2 15,-5-3-49-15,2-6-125 16,-1-5-11-16,-4-8-114 16</inkml:trace>
  <inkml:trace contextRef="#ctx0" brushRef="#br0" timeOffset="981">577 148 443 0,'0'0'96'16,"0"0"-89"-16,0 0-7 0,0 0 0 15,0 0 60-15,0 0-13 16,26 172 3-16,-25-128-20 16,3-12-7-16,-3-7-3 15,-1-3-9-15,0-11-6 16,0-3 2-16,0-7 3 15,0-1-8-15,0 0 15 16,0-1-4-16,0-23 4 16,0-6-17-16,0-7-25 15,0-3 0-15,0 7 2 16,12 0-6-16,1 5 4 16,-3 4 18-16,4 10 3 0,-5 6 2 15,-1 6 1-15,-2 0 1 16,2 2-1-1,-4 0-14-15,6 0 15 0,-3 7 17 16,-1 11-15-16,-2-2-1 16,-3 3-1-16,2 0 8 15,-3 0 4-15,0-3-6 16,0-3 0-16,0-1-3 16,0-7 0-16,0-3 0 15,0-2-4-15,2 0 2 16,1 0-2-16,1 0 9 15,6-7-16-15,3-18 2 16,1 3 0-16,0-1 2 16,0 4-5-16,0 4 6 15,-5 3 3-15,-2 5 8 0,1 4-8 16,-3 3-2-16,-1 0 2 16,6 0 4-16,-1 3 8 15,0 10 4-15,-3 2-13 16,3 1 9-16,-1 2-12 15,0 1 3-15,-4 1-1 16,1 2-2-16,-1-3-3 16,6 3-59-16,0-14-162 15,7-8-278-15</inkml:trace>
  <inkml:trace contextRef="#ctx0" brushRef="#br0" timeOffset="1193">1405 82 529 0,'0'0'107'0,"0"0"-54"16,0 0 9-16,0 0-29 15,0 0-23-15,0 0 9 16,-153 109-15-16,125-75-4 16,2-2-1-16,3-1 1 15,5-7 1-15,6-5-1 16,5-5-39-16,4-9-101 15,2-5-51-15,1 0 29 16</inkml:trace>
  <inkml:trace contextRef="#ctx0" brushRef="#br0" timeOffset="1380">1102 107 336 0,'0'0'105'15,"0"0"-92"-15,0 0-11 16,0 0 49-16,0 0-9 15,0 0-19-15,23 154 0 16,-3-120 1-16,1-3-9 16,1-9-11-16,1-6-4 15,1-7 0-15,10-7-48 16,-2-2-80-16,0-11-51 16</inkml:trace>
  <inkml:trace contextRef="#ctx0" brushRef="#br0" timeOffset="1754">1563 0 300 0,'0'0'116'0,"0"0"-113"15,0 0 63-15,0 0 25 16,0 0-32-16,0 0 4 16,0 197-33-16,4-166-3 15,-4-5-10-15,0-8-9 16,0-10-6-16,0-4 2 15,0-4 2-15,0 0-3 16,0 0 6-16,4-5-3 0,2-24-6 16,5-9-14-1,3-4-26-15,1 9 7 0,2 6 10 16,-3 10 23-16,-5 6 2 16,-1 6 4-16,-4 5 11 15,2 0-13-15,7 0-2 16,1 19 19-16,4 6 9 15,0 7-19-15,-4-1-3 16,3 1 8-16,-8-2-5 16,0-4-4-16,-1 3-3 15,-2-3 4-15,3-1-8 16,4-10-59-16,1-15-290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1.5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 19 145 0,'0'0'100'16,"0"0"-40"-16,0 0 33 15,0 0 18-15,0 0-42 16,0 0-10-16,0-17-12 16,0 17-22-16,0 0 9 15,1 0-5-15,-1 0 4 16,0 0-5-16,0 0 0 15,0 0-6-15,0 0-5 16,0 0-1-16,0 0-10 0,0 0 6 16,0 0-11-1,0-1 11-15,0 1-12 0,0 0-1 16,0 0 1-16,0 0 9 16,0 0-9-16,0 0-14 15,0 1-2-15,0 29-11 16,0 19 26-16,-1 27-1 15,-8 19 2-15,6 12 10 16,3 4-6-16,0-6 7 16,0-18-6-16,0-13-2 15,0-13 1-15,7-13-4 16,-2-13 2-16,-1-12-4 16,1-8 8-16,-5-9-6 15,2-6 0-15,-2 0 3 0,0 0 1 16,3 0-4-16,-2 0-13 15,4 0-36-15,7-27-23 16,2-15-153-16,-2-10-120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1.8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0 118 456 0,'0'0'6'16,"0"0"8"-16,0 0 79 16,0 0 17-16,0 0-35 0,0 0-26 15,259 341 13-15,-210-303-25 16,-1-6-15-16,-8-4-7 16,-8-6-4-16,-8-3-3 15,-10-3-3-15,-3-7 2 16,-7-3-3-16,0-1-4 15,-3-5-2-15,-1 0-12 16,0 0-43-16,0-28-19 16,0-13-221-16,0-18 32 15</inkml:trace>
  <inkml:trace contextRef="#ctx0" brushRef="#br0" timeOffset="189">399 171 355 0,'0'0'105'0,"0"0"-79"15,0 0 26-15,0 0 6 16,0 0-1-16,0 0 0 16,-192 285-19-16,172-244-12 15,3-8-16-15,3-4-5 16,5-4-2-16,6-6-2 16,3-7-1-16,0-6-15 15,0-6-129-15,0 0-67 16,17-21-64-16</inkml:trace>
  <inkml:trace contextRef="#ctx0" brushRef="#br0" timeOffset="545">661 0 13 0,'0'0'493'0,"0"0"-431"0,0 0-44 15,0 0 15-15,0 0-16 16,0 0 86-16,37 169-58 15,-25-90-6-15,2 6-18 16,-2-1 11-16,-3-9-2 16,2-5-8-16,1-9 0 15,-2-8-19-15,-1-7 12 16,-2-7-9-16,-2-5-6 0,0-13 10 16,-4-7-8-16,-1-11 1 15,0-3 5-15,0 0-2 16,0 0-1-16,3 0-5 15,-3 0 0-15,0 0 1 16,0 0-3-16,0 0 6 16,0 0-6-16,0 0 5 15,0 0-2-15,0 0 3 16,0 0-2-16,0-13-2 16,0-18-30-16,0-15-173 15,0-19-23-15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4.7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0 306 0,'0'0'136'0,"0"0"-109"16,0 0-2-16,0 0 12 15,0 0-16-15,0 0-6 16,40 12 18-16,-31-3-9 15,1-3 17-15,-6 2-37 16,1-3 8-16,-2 1 7 16,-3-2-16-16,2 0 0 0,2 2-3 15,1 0-4-15,2 2-89 16,-7-3-83-16,0-5-257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4.92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0 236 0,'0'0'121'16,"0"0"-88"-16,0 0 9 16,0 0 39-16,0 0-34 0,0 0-21 15,15 197 0-15,-12-166-3 16,-1-2-2-16,-2-3-6 15,0-4-14-15,3-4 5 16,1-8-12-16,10-8-42 16,9-2-131-16,3-12-62 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5.2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81 0 471 0,'0'0'112'16,"0"0"-25"-16,0 0-11 16,0 0-20-16,0 0-38 15,0 0-12-15,-72 51-6 0,63-31 0 16,9-2-9-16,0-5 9 16,0 0 0-16,10-1-4 15,17 1-4-15,3-4 7 16,4-1 1-16,0-6 0 15,-5-1 0-15,-8 2 0 16,-7-3 0-16,-6 2 0 16,-8-2 0-16,0 0 3 15,0 3-1-15,0 2-2 16,-12 4-10-16,-8 5 10 0,-5 4 11 16,2 0-11-1,-3 1 3-15,8 0 8 0,2-2-11 16,4-5-3-16,7-2-3 15,5-1-34-15,0-4-100 16,5-5-68-16,23 0-33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5.7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218 95 267 0,'0'0'156'15,"0"0"-17"-15,0 0 3 0,0 0-68 16,0 0 3 0,0 0-34-16,-12-80-15 0,-2 74-26 15,1 3-2-15,-6-2-14 16,-2 5 14-16,1 0 0 16,-8 19 0-16,2 6 1 15,3 0 4-15,5 0 3 16,5-1-8-16,6-3-6 15,5-2-1-15,2-2 4 16,0-2 3-16,2 0-1 16,18-4 0-16,3-1-2 15,4-9 1-15,5-1-5 0,1 0-4 16,0-19-7 0,-3-3 1-16,-4 0 1 0,-9 6 15 15,-4 5 1 1,-8 6 6-16,-3 2 3 0,-2 3 4 15,0 0 9-15,0 0-11 16,0 0-11-16,3 0 1 16,-2 3-1-16,7 10 12 15,-4 0-10-15,4 0-1 16,-2-1 12-16,2 2-12 16,-2-3 4-16,-1 2 2 15,-1-2-7-15,1-3-23 16,-1-3-24-16,1-4-51 15,0-1-96-15,2-3-45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19.2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220 105 206 0,'-1'0'203'16,"1"0"-140"-16,0 0-48 0,0 0-9 15,0 0 26-15,0 0 4 16,0 0-16-16,0 0 1 15,0 0-6-15,0 0 10 16,0 0 6-16,0 0 10 16,0 0 16-16,-3 0-20 15,-2 0-10-15,-4 0-15 16,-6 0-11-16,-7-11-1 16,-1-1-2-16,0-1-8 15,2 1-14-15,-1 1-29 16,4 0-2-16,-1 1 17 15,3-1 7-15,6 5 27 0,1 3 4 16,8 0 4-16,-2 1 5 16,3 2 2-16,0 0 13 15,0 0 7-15,0 0 6 16,0 0-12-16,0 0-21 16,0 0-4-16,16 0-9 15,12 0 9-15,17 0 26 16,4 6-12-16,6 4 12 15,8-1-11-15,3-1 0 16,1 2-10-16,7-5 1 16,7-3-1-16,5 0 3 15,2-2-6-15,-7 0 1 16,-3 0 4-16,-3 0-7 16,-1-6 0-16,-2-1 6 15,-1 3-5-15,-2 1 0 16,-2 3 0-16,-4 0 2 0,0 0 0 15,-5 0-2-15,-4 0 3 16,-5 0 12-16,-3 0-9 16,-3 0-3-16,-9 0 8 15,-8 0-2-15,-9 0-6 16,-11 0 1-16,-3 0-2 16,-3 0-1-16,0 0 12 15,0 0 4-15,0 0-12 16,0 0-6-16,0 0-7 0,0 6-70 15,0-5-192 1,-4-1-353-16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7.9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13 241 323 0,'0'0'202'0,"0"0"-122"16,0 0 43-16,0 0-50 16,0 0-3-16,0 0-24 15,49-28-31-15,-27 15-6 16,4-3 0-16,-3-5-3 15,-5 0-2-15,-1-1-4 16,-8-2-2-16,-7 2-21 16,-2 0 18-16,0 3-16 15,-11 2-10-15,-10 7 8 16,-2 7 11-16,0 3-19 16,-4 0 28-16,6 17 3 0,3 10 10 15,1 13-10-15,6 0 0 16,8-1 6-16,3-2 1 15,0-7-1-15,0-2 4 16,4-3 19-16,15-4-10 16,5-2-13-16,6-4 0 15,10-6-3-15,18-6-3 16,17-3-104-16,12-25-191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8.0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 68 932 0,'0'0'75'0,"0"0"-73"16,0 0 1-1,0 0 8-15,0 0 30 0,0 0-30 16,0 0-11-16,0-22-42 16,-1-24-413-16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7.2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48 0 513 0,'0'0'48'15,"0"0"21"-15,0 0 27 16,0 0-53-16,0 0-30 16,0 0-12-16,-28 76 34 0,23-34-23 15,2 4 0-15,3 9 2 16,0-5-3-16,0 0 9 15,0-3-8-15,0-11-5 16,0-2-2-16,0-5-5 16,0-10 1-16,0-10 6 15,5-4-7-15,3-2-47 16,1-3-94-16,6-3-11 16,10-25 51-16,-1-10-108 15</inkml:trace>
  <inkml:trace contextRef="#ctx0" brushRef="#br0" timeOffset="391">232 225 292 0,'0'0'143'0,"0"0"-113"15,0 0-8-15,0 0 33 0,0 0 48 16,0 0-12-16,0 148-56 16,0-116-2-16,0-5-4 15,0-6 5-15,0-4-20 16,0-3 3-16,0-8-15 15,1-3 1-15,2-3-3 16,2 0 0-16,4 0-1 16,5-4 4-16,7-20-6 15,2-9-10-15,0-3-14 16,-4 2 2-16,-5 8 21 0,-5 9 4 16,-5 9 2-16,0 4 0 15,-4 4 16-15,0 0 19 16,0 0-8-16,0 0-13 15,0 0-16-15,0 4-9 16,1 13 9-16,4 3 1 16,2 5 8-16,-2 0 0 15,0 1-6-15,-1-4-3 16,1 0 8-16,-1-3-6 16,4-5-4-16,-2-6-5 15,3-2-94-15,5-6-96 16,3 0-52-16,5-9-155 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3:56.5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18 245 0,'0'0'149'15,"0"0"-127"-15,0 0-22 16,0 0 0-16,0 0 23 16,0 0 16-16,26 156-4 15,-16-113 0-15,-1-3-18 16,-1-7 3-16,-4-8-7 16,1-8 8-16,-1-7-19 0,-4-7 8 15,2-3 14-15,1 0 29 16,2 0 15-16,4-17-20 15,8-18 1-15,6-11-46 16,0-5 1-16,-2 0-4 16,-1 2 0-16,-3 9-9 15,-3 7 9-15,-7 19-1 16,-5 4 3-16,-2 9-2 16,0 1 0-16,0 0-4 15,0 0-23-15,0 0-27 16,0 20-98-16,0 9 61 15,5-2-123-15</inkml:trace>
  <inkml:trace contextRef="#ctx0" brushRef="#br0" timeOffset="421">473 220 191 0,'0'0'127'15,"0"0"18"-15,0 0-66 16,0 0-5-16,0 0-40 15,0 0-3-15,18-122-30 16,-18 104 5-16,0 7 6 16,-4 6 32-16,-5 2-34 15,-1 3-10-15,-3 0 5 16,-6 8-5-16,-2 15 20 16,2 2 1-16,4 3-20 15,7-4-1-15,4-3 3 0,4-5-4 16,0-3 1-16,0-2 0 15,0-5 0-15,12-3-3 16,2 2 0-16,1-5 3 16,6 0 3-16,3 0 4 15,-1-16-7-15,-2 3-5 16,-9 4 5-16,-6 3 0 16,-3 6-5-16,-3 0 4 15,0 0 0-15,0 0-1 16,2 0-4-16,3 3 6 15,-1 5 6-15,4 0-4 0,-2 3-2 16,2-2 2 0,1 1-4-16,3-4-13 0,2-3-153 15,6-3-50-15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03.0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143 22 99 0,'-5'-5'52'0,"1"4"47"16,0-2-31-16,3 0 11 0,-2 0-59 16,3 1 3-16,0 0-8 15,0 2 5-15,0 0 3 16,0-1 0-16,0 1-6 16,0 0-14-16,0 0-2 15,0 0 2-15,0 0-3 16,0 0 0-16,0 0 0 15,0 0 3-15,0 0 0 16,0 0-3-16,0 0 4 16,0 0-6-16,0 0 2 0,0 0 0 15,0 0-5-15,0 0 5 16,0 0-1-16,0 0-1 16,0 0 2-16,0 0 3 15,0 0 1-15,0 0-4 16,0 0 2-16,0 0-2 15,0 0-5-15,-2 0-11 16,-2 0-16-16,-4 0 7 16,-1 0-50-16,-3 0 24 15,-2 1 19-15,3 6-58 16,-6-4-102-16</inkml:trace>
  <inkml:trace contextRef="#ctx0" brushRef="#br0" timeOffset="63">143 22 84 0</inkml:trace>
  <inkml:trace contextRef="#ctx0" brushRef="#br0" timeOffset="628">143 22 84 0,'-143'7'94'0,"143"-7"-37"0,0 0-17 0,0 0 8 0,0 0-3 15,0 0 47-15,49 14-8 16,-23-10-32-16,5 0-3 16,3 0 1-16,4 0-8 15,0-3-23-15,2 1 1 16,-4-2-18-16,-9 2 19 15,-5 0-21-15,-2-2 2 16,-5 0 8-16,-1 0-3 0,0 0-7 16,-5 0 2-1,-5 0-1-15,1 0 14 0,0 0-12 16,-5 0 0-16,0 0 0 16,0 0-1-16,0 0-2 15,0 0 7-15,0 0-3 16,0 0-3-16,0 0 3 15,0 0 0-15,0 0-2 16,0 0-1-16,0 0 2 16,0 0-3-16,0 0 1 15,0 0-1-15,0 0 0 16,1 0 0-16,-1 0-2 16,3 0-3-16,2 0 3 15,-1 0 0-15,-4 0 2 16,8 0 2-16,-6 0 1 0,1 0-3 15,1 0 0-15,-2 0 3 16,1 0-3-16,-2 0 2 16,7 0-2-16,1-4 0 15,0 2 0-15,1-3 0 16,-1 4 3-16,3-2 0 16,-6-1-2-16,2 4 2 15,-6 0-3-15,-2 0 2 16,0 0 3-16,0 0-4 15,0 0 6-15,0 0-3 16,0 0-3-16,0 0-1 16,0 0-10-16,0 0-7 0,0 0-36 15,0 0-11 1,0 8-94-16,-2-3-160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05.1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 30 55 0,'0'0'79'16,"0"0"-45"-16,0 0 15 15,0 0-23-15,0 0-12 16,0 0 17-16,-30 0-19 16,23 0-2-16,3 0-10 15,1 0 4-15,1 0 2 16,-1 0 6-16,3-3 32 16,0 3 1-16,-1 0 5 15,1 0-17-15,0 0 0 0,0 0-21 16,0 0 4-1,0 0-16-15,0 0-3 0,0 0-28 16,13 0 13-16,7 0 18 16,11 3 18-16,1 2 5 15,7-2 37-15,-1-3-40 16,2 0-13-16,-3 0 14 16,1 0 11-16,-9 0-32 15,0 0 0-15,-6 0 12 16,-4 0 3-16,-1 0-12 15,-1 0-2-15,2 0 5 16,-1-2-6-16,0 1 13 0,1-3-10 16,-2 0-3-1,-2 2 0-15,0-2 0 0,-1 2 12 16,-5 0-10-16,5 1 2 16,-3-2-2-16,3 1-1 15,1 2 0-15,-4 0-1 16,-2-3 1-16,0 3-1 15,0 0 4-15,-1-2-3 16,-2 2-1-16,5-1 0 16,-6-1 1-16,-4 2-1 15,2 0 0-15,-1 0 0 16,-2 0 2-16,0 0 0 16,3 0 2-16,-3 0 3 15,0 0-2-15,1 0-4 16,-1 0 1-16,5 0 4 0,-2 0-3 15,-1-3-1-15,1 3 0 16,-3 0-1-16,1 0-1 16,-1 0 4-16,0 0-1 15,0 0-3-15,0 0 3 16,0 0 0-16,0 0 4 16,0 0-6-16,0 0 0 15,0 0-1-15,0 0-35 16,0 0-109-16,0 0-156 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15.1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68 51 0,'0'0'42'15,"0"0"40"-15,0 0-40 16,0 0-21-16,0 0-5 16,0 0 23-16,0 0-5 15,0-15 1-15,0 14-1 16,0 1 0-16,0-3-5 0,4 3-12 16,5 0-8-1,5 0-9-15,6 0 13 0,9 0-3 16,3 0 7-16,8 0-8 15,3 0 3-15,9 0 1 16,3 0-5-16,8 0-7 16,0 0 14-16,0 0 0 15,3 0-13-15,-6 0-2 16,3 0 8-16,-5 0-8 16,0 0 6-16,-7 3-8 15,3 3 10-15,-1-2-8 16,-2 1 2-16,6-5 6 15,-4 0-7-15,0 0 2 16,-1 0 0-16,-3 0 9 16,-5 0-12-16,4-5 4 0,-4 4-2 15,1 1 3 1,-1 0-5-16,1 0 0 0,1 0 3 16,3-3-2-16,-3 3 0 15,2-1 0-15,-7-3 3 16,-6 3-1-16,-1-2-3 15,-5 2 4-15,-6-1-4 16,0-2 4-16,-1 1 1 16,-2 0 7-16,3 0-6 15,1 0 5-15,-4 2-5 16,2-1-1-16,-4 2 0 16,-4-2-2-16,-2 0-3 0,-6 0 5 15,-1 2-5 1,-5-2 6-16,3 2-12 0,-3 0 0 15,0-5-74-15,-12-9-111 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12.3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838 57 163 0,'0'0'119'0,"0"0"-45"15,0 0-29-15,0 0 28 16,0 0-16-16,0 0 18 16,0 0-33-16,4-57 2 15,-5 57-25-15,1 0 9 16,-3 0-10-16,3 0-13 0,-5 0 1 15,-4 0-3-15,-11 0 6 16,-15 14-9-16,-10 10-2 16,-9 5 2-16,-5 0 1 15,-3 2 4-15,2-1-2 16,-1-3-1-16,1 0 3 16,0 1 2-16,-1-2-6 15,3-1-1-15,4-6 2 16,9-4-1-16,7-5 1 15,12-3-2-15,9-1 1 16,8-4-1-16,9-2 1 16,0 0-1-16,0 0-1 0,0 0-4 15,0 0 1-15,0 4-3 16,0 3-3-16,0 0 6 16,8 9 3-16,5 3-7 15,9 3 6-15,5 6 2 16,9 1-3-16,2 3-10 15,10 2 6-15,5 1 7 16,3-1 9-16,7 1 1 16,-4 0-9-16,0-5 2 15,-6-5 0-15,0-1-2 16,-7-5 3-16,-10-8-1 16,-5 2-2-16,-8-3-1 15,-9-1 0-15,-5-3 0 0,-4 0 1 16,-1-2-1-1,-1 4 5-15,-1-5-5 0,3 1 0 16,-2 3 0-16,3-2 3 16,1 0-2-16,3 3-1 15,2 1 0-15,-1 0 4 16,-2 1-4-16,3 0 1 16,-3-1 0-16,4-4-1 15,-7 1 0-15,-3-2 2 16,-2-4 1-16,-1 0-3 15,0 0 4-15,0 0-1 16,0 0-3-16,0 0-22 0,0 0-40 16,0 0-71-1,-4-4-91-15</inkml:trace>
  <inkml:trace contextRef="#ctx0" brushRef="#br0" timeOffset="1256">1043 283 4 0,'0'0'46'0,"0"0"-5"16,0 0-35-16,0 0 63 16,0 0-67-16,0 0 40 15,60 14 10-15,-38-6-14 16,1-1-2-16,3-3 5 15,4 2 5-15,4 0-4 16,6-3 4-16,6-3-15 16,6 0-13-16,7 0 2 15,0 0 7-15,4-9 1 16,3-1-17-16,-1 0 1 16,-2 1-10-16,-5 0-2 15,-3 8 7-15,-3-4-7 0,-7 5 2 16,-11 0-5-16,-1 0 3 15,-8 0-8-15,-4 0 8 16,2 0 1-16,-4 0 3 16,2 0-2-16,-2 2-2 15,2-2 2-15,2 0-2 16,-4 0 4-16,7 0 3 16,-3 0-3-16,0 0 7 15,-2 0-10-15,-1 0 0 16,2 0-1-16,-1 0 0 15,-3 0 5-15,2 0-4 16,2 0 6-16,1 0-1 16,0 0-2-16,2-5 3 15,-2 3-6-15,0-3-1 16,-2 2 2-16,-3 2-2 0,-2-2 3 16,-2 1-3-16,-2 1 0 15,-4 1 3-15,-4 0-1 16,-2-3-4-16,1 3 4 15,-3 0 0-15,0 0-2 16,0 0 0-16,0 0-27 16,0 0-24-16,-5 0-43 15,-16 0-68-15</inkml:trace>
  <inkml:trace contextRef="#ctx0" brushRef="#br0" timeOffset="7392">1404 293 62 0,'-5'-5'30'0,"1"0"13"15,1 0 40-15,3 1-68 0,-2-1 14 16,2 1 3-16,0 3-9 16,0 1 4-16,0-3 4 15,0 3 11-15,0 0-5 16,0 0-12-16,0 0-12 15,0 0-5-15,0 0-8 16,9 0 5-16,22 0-2 16,13-3 8-16,9-5-1 15,8-1 7-15,8-2 9 16,6 1-4-16,-1-2-4 16,4 3-3-16,-4-1-8 15,-4 5-7-15,-5 1 0 16,-7 0 12-16,-7 4-12 0,-4-1 4 15,-5-4-2 1,-5 0-2-16,-2-1 1 0,0 3 9 16,-7-2-6-16,2 2 2 15,-5 0-1-15,0 0-4 16,-6 1-1-16,0 0 1 16,-2 1-1-16,-3 1 0 15,-2 0-1-15,-6 0 1 16,-3 0 2-16,-1 0 1 15,-2 0-1-15,0 0-2 16,0 0 7-16,0 0 2 16,0 0-7-16,0 0-2 0,0 0-20 15,-2 0-86-15,-24 3-77 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23.7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45 47 81 0,'0'0'74'16,"0"0"4"-16,0 0-44 15,0 0 67-15,0 0-30 16,0 0-31-16,0 0 5 16,-45-23 14-16,45 23-1 15,0 0-26-15,0 0-18 16,0 0 1-16,0 0-15 16,31 0 0-16,27 0 0 15,25 11 18-15,20 1 15 16,4-4-24-16,1 2-6 15,-5-3 9-15,-16 0-12 0,-6-1 5 16,-5 2-19-16,-9-3 26 16,-9 1-16-16,-4-6 8 15,-11 6-4-15,-8-6 6 16,-9 0-4-16,-4 0-2 16,-11 0-4-16,-7 0-1 15,1 0 5-15,-5 0 3 16,0 0 8-16,0 0-3 15,0 0-2-15,0 0-6 16,0 0-8-16,0 0-13 0,3 0-143 16,2 0-133-1</inkml:trace>
  <inkml:trace contextRef="#ctx0" brushRef="#br0" timeOffset="1278">310 55 14 0,'0'0'59'0,"0"0"-1"16,0 0-2-16,0 0-6 15,0 0 7-15,0 0-14 16,-3 0 14-16,3 0-34 15,-1 0-10-15,-2 0-6 16,1 0 1-16,-1 0-1 16,1-1-7-16,-1-1-30 15,2-1-30-15,-2 1-42 16,-2-4-105-16</inkml:trace>
  <inkml:trace contextRef="#ctx0" brushRef="#br0" timeOffset="1462">310 55 78 0,'-55'-55'66'0,"55"55"-13"15,0 0-5-15,0 0-19 16,0 0-29-16,0 0-16 15,0 0-97-15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27.0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 0 11 0,'0'0'5'16,"0"0"7"-16,0 0-12 16,0 0-4-16,0 0-6 15,0 0 10-15,0 0-1 16,0 0 2-16,0 0 11 15,0 0 15-15,-2 0 35 16,-1 0-18-16,1 0-29 16,-1 0-1-16,2 0 1 15,-2 0-7-15,3 0-2 16,-2 0-1-16,2 0-3 16,0 0 2-16,0 0 6 15,0 0-5-15,0 0 0 16,0 0-5-16,0 0 0 0,0 0-13 15,0 0-25-15,0 0-55 16,0 0 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20.17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3 288 0,'0'0'82'0,"0"0"23"0,0 0-32 16,0 0-32-16,0 0-6 15,0 0 1-15,-11-9 8 16,11 9-15-16,0 0-29 16,23 0-2-16,14 9 2 15,15 6 13-15,11-3 11 16,6-2-17-16,6-1 3 16,3-1 0-16,7-6-2 15,2-2 9-15,1 0-7 16,-1 0 4-16,-6 0-14 0,-4 0 7 15,-5 0-7 1,-10 0 9-16,-9 0-4 0,-11 0-9 16,-12 0 10-16,-11 0-9 15,-10 0 6-15,-4 0 3 16,-2 0 7-16,-3 0 15 16,0 0 19-16,0 0 9 15,0 0-12-15,0 0-16 16,0 0-15-16,0 0-7 15,0 0-6-15,0 0-5 16,0 0-12-16,0-2-57 16,0-1-43-16,-3-5-122 15,3-3-254-15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35.8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10 0,'0'0'0'15,"0"0"-10"-15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35.9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90 0,'0'0'0'0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34.1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68 10 159 0,'0'0'80'0,"0"0"-32"16,0 0 28-16,0 0-15 16,0 0-30-16,0 0-4 0,4 3-7 15,-4-3-4-15,0 0-16 16,2 0-13-16,-2 0-57 15,5 0-80-15</inkml:trace>
  <inkml:trace contextRef="#ctx0" brushRef="#br0" timeOffset="638">168 10 193 0,'0'0'50'15,"0"0"75"-15,0 0-58 16,0 0-7-16,0 0-60 15,0 0-29-15,-17 3-54 16,-3 16-197-16</inkml:trace>
  <inkml:trace contextRef="#ctx0" brushRef="#br0" timeOffset="1071">117 27 254 0,'0'0'67'15,"0"0"-31"-15,0 0-36 16,0 0-17-16,0 0-46 0,0 0-167 16</inkml:trace>
  <inkml:trace contextRef="#ctx0" brushRef="#br0" timeOffset="1468">126 0 220 0,'0'0'128'0,"0"0"-87"16,0 0-35 0,0 0-6-16,0 0-1 0,0 0-51 15,-126 79-86-15</inkml:trace>
  <inkml:trace contextRef="#ctx0" brushRef="#br0" timeOffset="2130">92 94 258 0,'0'0'60'16,"0"0"30"-16,0 0-42 16,0 0 1-16,0 0-22 15,0 0-27-15,0 0-53 16,-13 7-213-16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32.8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172 103 91 0,'0'0'77'16,"0"0"-42"-16,0 0-10 15,0 0-25-15,0 0 17 16,0 0-15-16,0 0-2 15,-37-19-3-15,30 10 3 16,2 1 3-16,-1 2-2 16,3 1 4-16,-2 4 6 0,4-3 13 15,1 4 9-15,-3 0 24 16,3-3-12-16,0 3-12 16,0 0 10-16,0 0-9 15,0 0-1-15,-2-1 10 16,-5-3 3-16,2 2-30 15,-4-5-7-15,-4 2 14 16,4-1-11-16,-2 2-9 16,2 0 0-16,2 0 5 15,-3 2-5-15,3 0-2 0,1-1 10 16,1 2-11 0,2-2-3-16,1 3 3 0,2-2 7 15,0 2 2-15,0 0 6 16,0 0-1-16,0 0 1 15,0 0-5-15,0 0-9 16,0 0-1-16,0 0 5 16,0 0-5-16,0 0 0 15,2 2 0-15,6 7 3 16,1-3-3-16,-3 2-5 16,2-2-13-16,-1 1-8 15,-1-2-6-15,-1-4-73 16,0 0 6-16,-2-1-41 15,-3 0 24-15,0 0 9 16,0 0-64-16,0-1 171 0,0 0 2 16,0-3 58-16,-3 3 55 15,1 1-11-15,-1-2-2 16,3 2-23-16,0 0-35 16,0 0-37-16,0 0-7 15,0 0-61-15,8 0-55 16,5 0-80-16</inkml:trace>
  <inkml:trace contextRef="#ctx0" brushRef="#br0" timeOffset="1664">154 75 242 0,'0'0'62'0,"0"0"19"16,0 0-54-16,0 0-27 15,0 0-5-15,0 0-57 16,-14 0-107-16,14 0-7 16</inkml:trace>
  <inkml:trace contextRef="#ctx0" brushRef="#br0" timeOffset="2113">186 110 144 0,'0'0'30'0,"0"0"8"16,0 0-22-16,0 0-5 15,0 0-11-15,0 0-57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46.8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0 12 0,'0'0'168'0,"0"0"-112"0,0 0 18 15,0 0 13-15,0 0-23 16,0 0-24-16,0 0-17 16,0 0-3-16,0 0-2 15,0 0-1-15,0 0-9 16,0 0-7-16,0 0-1 16,0 0-26-16,0 0-32 15,-5 0-116-15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47.3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36 181 0,'0'0'75'0,"0"0"-24"0,0 0 23 16,0 0-2-16,0 0-16 16,0 0-12-16,18-20-12 15,-13 11-2-15,-5 5-5 16,1 4 6-16,-1 0-18 16,0 0-11-16,0 0-2 15,0 0 0-15,3 0-7 16,11 0-106-16,9 0-20 15,14 0 5-15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47.9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0 100 0,'0'0'57'0,"0"0"28"16,0 0-3-16,0 0-3 16,0 0-28-16,0 0-10 15,3 0-8-15,-3 0-3 16,0 0-22-16,0 0-8 16,0 0-8-16,0 0-43 15,0 0-108-15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48.5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5 87 0,'0'0'155'0,"0"0"-130"16,0 0 10-16,0 0 18 15,0 0-18-15,0 0-15 16,0 0-14-16,-4-5-1 16,4 5-5-16,0 0 0 15,0 0-4-15,0 0-26 16,0 0-56-16,0 0-30 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49.0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54 21 162 0,'0'0'106'15,"0"0"-63"-15,0 0 47 0,0 0-13 16,0 0-24-16,0 0-17 16,2 0-21-16,-2 0 12 15,0 0-13-15,0 0-7 16,0 0-4-16,0 0-3 15,0 0-6-15,0 0-52 16,0 4-85-16,0 3-113 16</inkml:trace>
  <inkml:trace contextRef="#ctx0" brushRef="#br0" timeOffset="281">0 0 287 0,'0'0'43'0,"0"0"-42"15,0 0 48-15,0 0 4 16,0 0-33-16,0 0-17 16,0 3-3-16,0-3 0 0,0 3-46 15,0 1-50 1,0 1-5-16</inkml:trace>
  <inkml:trace contextRef="#ctx0" brushRef="#br0" timeOffset="473">0 0 126 0,'10'15'72'0,"-10"-15"-41"15,0 0 6-15,0 0-37 16,0 0-13-16,0 0-72 15</inkml:trace>
  <inkml:trace contextRef="#ctx0" brushRef="#br0" timeOffset="620">40 17 291 0,'0'0'27'0,"0"0"-15"15,0 0 21-15,0 0-33 16,0 0-33-16,0 0-235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50.4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19 93 0,'0'0'86'16,"0"0"20"-16,0 0-36 16,0 0-37-16,0 0 12 15,0 0 0-15,-3-12-22 16,3 12-3-16,0 0-2 15,0 0-10-15,0 0-6 0,0 0-2 16,0 0-3-16,0 0-16 16,3 0 14-16,13 0 5 15,2 0 3-15,3 0-3 16,-2 0 1-16,-1 0 7 16,1 0 18-16,-2 0-17 15,-8 0-5-15,0 0 1 16,-4 0-4-16,-2 0 7 15,1 0-8-15,-4 1 1 16,0-1-1-16,0 0 1 16,0 0 6-16,0 0 0 15,0 3-1-15,0-1-6 0,0-2-9 16,0 1-35-16,0 1-24 16,0-2-72-16,0 0-208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21.7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28 66 0,'0'0'37'0,"0"0"140"0,0 0-82 16,0 0-3-16,0 0-13 15,0 0-15-15,-8-15-31 16,8 15-30-16,21 0-3 15,12 0 0-15,16 0 54 16,6 6-37-16,6 8-4 16,7 2 6-16,4 0-13 15,9-2 4-15,17-3 4 16,7-2 2-16,7-3 0 16,9-4-10-16,2-2 1 15,4 0 3-15,8 0-6 16,3-8 3-16,-3-9-7 15,10 0 0-15,2 1 6 16,-3-2-5-16,0 6-1 0,-9 4 0 16,-4 3 0-16,-4 5-1 15,-6 0-2-15,-4 0 1 16,-10 0 2-16,-5 7 1 16,-4 2 0-16,-8-1-1 15,-5 3 0-15,-12-2 0 16,-5 1 3-16,-7-2-3 15,-12-2 1-15,-7 0-1 16,-12 1 0-16,-10-4 1 16,-3 0-1-16,-11-2 0 15,-3-1 2-15,-3 0-1 16,0 0 25-16,0 0 1 16,0 0-10-16,0 0-3 0,0 0-2 15,0 0-5 1,0 0-7-16,5 4-22 0,9-4-179 15,-2 0-126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50.6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0 236 0,'0'0'112'0,"0"0"-104"16,0 0-8-16,0 0-6 15,0 0-15-15,0 0-26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57.85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0 160 0,'0'0'89'0,"0"0"-17"16,0 0 16-16,0 0-26 16,0 0-46-16,0 0 3 15,0 0-16-15,-2 0 10 0,2 0-2 16,0 0-7-1,0 0 5-15,0 0-2 0,0 0 2 16,0 0-3-16,0 0 7 16,0 0 7-16,0 0-20 15,0 0-1-15,5 0 1 16,18 0 15-16,5 0 4 16,7 0 2-16,-3 3-3 15,2-1 8-15,-5 1-16 16,2-2 4-16,-5 1-9 15,-2-2 3-15,3 0 0 16,-4 0 1-16,-2 0 7 16,2 0-6-16,-1 0-2 15,-4 0-2-15,-4 0 2 16,0 0-1-16,-7 0-7 0,-2 0 11 16,-4 0-9-1,-1 0 7-15,0 0 0 0,0 0 7 16,0 0 1-16,0 0 3 15,0 0-3-15,0 0-11 16,0 0 5-16,0 0-7 16,0 0-2-16,0 0-2 15,0 0 0-15,0 0 0 16,0 0-1-16,0 0-3 16,0 0 2-16,0 0-53 15,0 0-119-15,0 0-189 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59.2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6 251 0,'0'0'151'0,"0"0"-47"15,0 0-12-15,0 0-10 16,0 0-33-16,0 0-19 16,-4-5-28-16,20 5 2 15,12 0 25-15,4 0 9 16,0 0-24-16,-1 0-10 16,0 0-1-16,0 2 8 15,-2 4-11-15,0-3 4 16,-5-3-2-16,-2 3 0 15,-8-3-2-15,-5 0 2 0,-6 0 2 16,-1 0-3-16,-2 0 3 16,0 0 2-16,0 0 10 15,0 0 3-15,0 3-6 16,0-3 2-16,0 2-2 16,0-2-8-16,0 0-3 15,0 0 3-15,0 0 2 16,0 0-7-16,0 0-2 15,0 0 2-15,0 0 2 16,0 0-1-16,0 0 6 16,0 0-6-16,0 0-1 15,0 0-20-15,0 0-51 16,0 0 1-16,0 0-67 16,0-8-60-16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00.5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6 193 0,'0'0'81'0,"0"0"-10"15,0 0 27-15,0 0-29 16,0 0-26-16,0 0-29 16,-6-6-14-16,6 6 2 15,0 0-2-15,6 0 19 16,19 14 13-16,4 0 9 16,9-1-23-16,8-2 11 15,3-1-21-15,5-6 6 16,0-4-12-16,-4 0 4 15,-4 0 2-15,-1 0-5 16,-4 0-1-16,-5-7 5 0,-6 4-4 16,1-5 2-16,-11 4-2 15,-2 3-2-15,-5-1 2 16,-6-1 4-16,-2 3-4 16,-4 0 3-16,3 0-5 15,-4-1 4-15,0 1 2 16,0 0-3-16,1-3 9 15,2 3 12-15,-3 0-9 16,2 0-8-16,-2 0 4 16,0 0-4-16,0 0 3 0,0 0-6 15,0 0-1 1,0 0-3-16,0 0 2 16,4 0 5-16,-1 0-4 0,2 0-3 15,4 0 3-15,0 0-3 16,1 0 1-16,-3 0-2 15,-2 0 0-15,-1 0 2 16,-4 0 3-16,0 0-7 16,2 0 4-16,-2 0 2 15,0 0-3-15,0 0 8 16,0 0-6-16,0 0-3 16,0 0 3-16,0 0 3 15,0 0-4-15,0 0-3 16,0 0 2-16,0 0-2 15,0 0-4-15,0 0-2 0,0 0-12 16,0 0-41-16,0 0-132 16,0 0-134-16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21.5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145 95 191 0,'-1'0'83'16,"-7"-3"-15"-16,7-3 5 16,-4 2-45-16,0-3 0 15,-2 1 7-15,-2 0-3 16,-1-3-4-16,-7-1-4 15,2 1-5-15,-2 1 1 16,0 0 3-16,4 1-2 0,2 3-6 16,6-1 11-16,1 2 0 15,4 3 2-15,0 0-8 16,0 0-9-16,0 0-11 16,0 0 0-16,4 14 0 15,19 18 1-15,5 16 2 16,9 13 11-16,6 12-10 15,0 5 9-15,6 1 0 16,0-1-9-16,-2-9 7 16,-4-3-9-16,-3-6 2 15,-4-3 6-15,-6-5-10 16,-5-8 3-16,-7-8 2 16,-6-7-4-16,-4-10 0 15,-3-10-1-15,-5 1 2 16,1-10-2-16,-1 0-3 0,0-5-15 15,0-30-88-15,0-22-211 16,0-17-17-16</inkml:trace>
  <inkml:trace contextRef="#ctx0" brushRef="#br0" timeOffset="277">604 8 372 0,'0'0'134'0,"0"0"-73"0,0 0-18 16,0 0 83 0,0 0-61-16,0 0-32 0,-144 298 3 15,107-227-7-15,2-6-7 16,4-10-9-16,2-11-7 16,3-5 3-16,3-8-5 15,4-6 4-15,3-1-6 16,2-5-2-16,0-7 6 15,5-4-4-15,1-3-2 16,3 0-36-16,5-5-23 16,0 0-21-16,0 0-99 15,8-19-121-15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22.75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68 38 81 0,'0'0'120'0,"0"0"-29"16,0 0 2-16,0 0-11 0,0 0-27 15,0 0-21-15,-5-18-5 16,5 18-13-16,0 0 0 16,-3 0-4-16,1 0-11 15,2 0 2-15,-3 0-6 16,-1 0 2-16,-1 0 1 15,0 0 2-15,-4 0 5 16,3-1-5-16,-3-4 2 16,1 4 3-16,1-1 2 15,5-1 27-15,2 1-2 16,0 1-2-16,0-3-8 16,0 4-5-16,0 0-15 15,0 0-2-15,0 0-2 0,8 0-4 16,10 0 4-16,5 0 5 15,3 0-5-15,3 0 1 16,2 0 6-16,0 0-2 16,-8 0-3-16,-5 0-2 15,-4 0 8-15,-5 0-8 16,-4 0-2-16,-2 0 2 16,-3 0 1-16,0 0-1 15,0 0-2-15,4 0-71 16,7 0-60-16,-2-1-59 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34.4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196 366 211 0,'0'0'55'0,"0"0"-6"16,0 0-6-16,0 0 16 15,0 0-18-15,0 0 16 16,-5-49-4-16,-2 47 6 15,1-1-10-15,-2 3 27 16,0 0-41-16,-3 0-13 16,-2 0-11-16,-1 0-3 15,-3 0-6-15,0 0 0 16,2 9-1-16,-2 1 2 0,2 3-2 16,-1 2-1-16,5 1 4 15,2 3 1-15,5 0-3 16,1-3 0-16,3-2 0 15,0-3-2-15,0-3-1 16,4-3 0-16,10-4 1 16,3-1 8-16,1 0-7 15,4 0 5-15,-2-11-6 16,4-6 3-16,-4-4-3 16,-1 2-13-16,-4 0 6 15,-6 4 5-15,-4 8 2 16,-4 2 1-16,2 5 3 15,-3 0-4-15,0 0 8 16,0 0 1-16,0 0 9 16,0 0-9-16,0 0-7 0,0 6-2 15,6 7-7-15,2 6 6 16,6 2 1-16,4 1-2 16,8-9-34-16,4 0-101 15,5-8 38-15,0-5-80 16,2 0-137-16</inkml:trace>
  <inkml:trace contextRef="#ctx0" brushRef="#br0" timeOffset="2707">576 360 67 0,'0'0'182'15,"0"0"-40"-15,0 0-12 0,0 0-45 16,0 0 40 0,0 0-46-16,12-64-21 0,-24 64 0 15,-5 0-45-15,-1 4-4 16,-2 13-9-16,-2 6 4 15,5 0-8-15,8-1 11 16,3 0-14-16,6-6 8 16,0-1-9-16,0-5 3 15,5-4 5-15,5-6 0 16,9 0 11-16,2 0-11 16,5-22-1-16,2-8-19 15,-2-3-26-15,-3-5 20 16,-5 3 4-16,-4-1-27 15,-5-2 46-15,-1 0 3 16,-6 5-3-16,-2 8 6 0,0 9-3 16,0 11 15-1,0 5 3-15,0 0 21 0,0 0-1 16,0 16-38-16,-5 14 0 16,4 8 1-16,-3 10 6 15,4 2 4-15,0-2-9 16,0-4-1-16,5-4 11 15,12-5-12-15,-3-5-7 16,1-9 2-16,0-9-1 16,1-10-23-16,5-2 16 15,2 0 0-15,5-16-60 16,3-6-34-16,-5-5 28 16,1 2 33-16,-7 0 39 0,0 4 7 15,-9 4 0-15,-2 5 2 16,-4 2 23-16,-5 6 21 15,3 1-1-15,-3 3 20 16,0 0-13-16,1 0-27 16,-1 0 0-16,0 0-11 15,0 0 0-15,0 0-8 16,0 0 22-16,0 0-15 16,0 0 4-16,0 0-14 15,0 0-1-15,0 0 2 16,0 0-2-16,0 0 0 15,0 0 0-15,0 0-1 16,0 0 3-16,0 0 1 16,0 0-1-16,0 0-2 0,0 0 2 15,0 0 0-15,0 0-3 16,0 0 3-16,0 0 1 16,0 0 1-16,0 0 8 15,0 0-14-15,0 0 5 16,0 0-4-16,0 0 1 15,0 0 1-15,0 0-3 16,0 0 4-16,0 0-2 16,0 0 0-16,0 0 6 15,0 0-8-15,0 0 0 0,0 0 3 16,0 0-2 0,0 0-1-16,0 0 10 0,0 0-9 15,0 0-1 1,0 0 0-16,0 0 5 0,0 0-5 15,0 0 0-15,0 0 0 16,0 0 0-16,0 0 1 16,0 0 2-16,0 0-2 15,0 0-1-15,0 0 0 16,0 0-1-16,0 0-1 16,0 0 1-16,0 0 1 15,0 0-1-15,0 0 1 16,0 0-1-16,0 0-1 15,0-2 1-15,0 1 1 16,-4-2 0-16,-1 3 0 16,1-1-17-16,-3 1 8 15,-2 0 2-15,0 0 7 0,-2 0 0 16,5 4 6-16,-3 7-7 16,4 4 2-16,-2 3-1 15,5-4 0-15,-1-2-1 16,3 0-4-16,0-7 3 15,0 3-8-15,0-2 10 16,0-1 0-16,12-3 2 16,4-1 4-16,1-1-5 15,-4 0 1-15,1 0 6 16,-2 0-7-16,-2-1-1 0,-4-9-10 16,0-5 1-1,-6-4 8-15,0-1-9 0,0 1 7 16,0 0 2-16,0 4-3 15,-6 5 1-15,-3 1-2 16,2 5-2-16,0 2 6 16,1 0-10-16,-2 2 5 15,2 0 1-15,1 0 3 16,5 0 2-16,0 0-7 16,0 0 7-16,0 0 0 15,0 0-4-15,0 0-5 16,0 0-9-16,6 0 18 15,7-2 0-15,-3 0-2 16,3 0 5-16,-4 2-6 16,-2-2-2-16,-2 2 4 0,0 0-4 15,-1-3 5 1,-2 3 3-16,2-3-3 0,1 0 0 16,0 1 0-1,-2 0 0-15,-2 0 1 0,-1 0 1 16,0 2 3-16,0-2-5 15,0 2 6-15,0 0 2 16,0 0-8-16,0 0 11 16,0 0 6-16,0 0 7 15,0 0-10-15,0 0-2 16,0 0 2-16,0 0 1 16,0 0-7-16,0 0-6 0,0 0 1 15,0 0-3-15,0 0-2 16,0 0 2-16,0 0-1 15,0 0-4-15,0 0 5 16,0 0 0-16,-4 0 4 16,-6 0-4-16,0 0 6 15,0 0 1-15,0 0-7 16,4 2 0-16,1 0 0 16,5-2 1-16,-3 0-1 15,3 2-3-15,0-2 2 16,0 0-3-16,0 0-3 15,0 0 6-15,0 0-8 16,0 0 3-16,0 0-1 0,0 0 5 16,0 0 2-1,0 0 0-15,0 0 0 0,0 0-1 16,0 0 6-16,0 0-12 16,0 0 14-16,0 0-14 15,0 0 12-15,0 0-5 16,0 0 1-16,0 0 4 15,0 0-1-15,0 0-3 16,0 0-1-16,0 0 0 16,0 0 0-16,0 0 0 15,0 0 2-15,0 0-2 16,0 0 0-16,0 0-2 0,0 0 2 16,0 0 0-16,0 2-5 15,0 0 5-15,0 1 3 16,0 3-2-16,0-2 4 15,0 4-5-15,0 2-4 16,0 4 3-16,0 9 2 16,3 1 0-16,-3 7 3 15,5 3 0-15,-1 4 0 16,1-3 0-16,2 0 0 16,0-5-2-16,0-5 1 15,-2-3-1-15,-1-6-3 16,-4-5 1-16,0-2 0 15,0-1 0-15,0-7-1 16,0 1 1-16,0 3-2 16,0-5-1-16,0 2 3 0,0 3 0 15,0-5 1-15,0 0 3 16,0 0-1-16,0 0-3 16,0 0 5-16,0 1-4 15,0-1 3-15,0 0-2 16,0 0 0-16,0 0-1 15,0 0-1-15,0 0 0 16,0 0 0-16,0 0 2 16,0 0-2-16,0 0 0 15,0 0 2-15,0 0 6 16,0 0-1-16,0 0-7 16,0 0 4-16,0 0 1 0,0 0 0 15,0 0-2-15,0 0-3 16,0 0 0-16,0 0 2 15,0 0-5-15,0 0 7 16,0 0-4-16,0 0 0 16,0 0 0-16,0 0 0 15,0 0 3-15,0 0-3 16,0 0-1-16,0 0 1 16,0 0 5-16,0 0-5 15,0 0 0-15,0 0-2 16,0 0 4-16,0 0 0 15,0 0-1-15,0 0-2 16,0 0 1-16,0 0-1 0,0 0 2 16,0 0-2-1,0 0 1-15,0 0 0 0,0 0 3 16,0 0 0-16,0 0-3 16,0 0 4-16,0 0-7 15,0 0 6-15,0 0-6 16,0 0 7-16,0 0-8 15,0 0 7-15,0 0-6 16,0 0 2-16,0 0-2 16,0 0-9-16,0 0-33 15,0-1-64-15,0-22-115 16,0-7-464-16</inkml:trace>
  <inkml:trace contextRef="#ctx0" brushRef="#br0" timeOffset="4040">972 251 60 0,'0'0'128'0,"0"0"-65"16,0 0-28-16,0 0-25 15,0 0 8-15,0 0 33 16,0 0 4-16,-50 14 10 16,37-2-9-16,4-5-5 15,3 1-17-15,-3-2 20 16,4-4-13-16,2 1-17 15,2 0 0-15,1-3 3 16,0 3-12-16,0-3 1 16,0 0 5-16,0 0-10 0,0 0-2 15,0 0-5-15,0 0-2 16,0 0 0-16,0 0 2 16,0 0-1-16,0 0 1 15,0 0 6-15,0 0-8 16,0 0 0-16,0 0-1 15,0 0-1-15,0 0 3 16,0 0-1-16,0 0 0 16,0 0 1-16,0 0 3 15,0 0-6-15,0 0 0 16,0 0 3-16,0 0-3 16,0 0-4-16,0 0 4 0,0 0 0 15,0 0-5-15,0 0 5 16,0 0-1-16,0 0 1 15,0 0 0-15,0 0 1 16,0 0-1-16,0 0 2 16,0 0-2-16,0 0 1 15,0 0 1-15,0 0-2 16,0 0 0-16,0 0 4 16,0 0-4-16,0 0 3 15,0 0-3-15,0 0 0 16,0 0 0-16,0 0-29 15,0 0-32-15,0 0-102 16,0 0-63-16,0 0-59 0</inkml:trace>
  <inkml:trace contextRef="#ctx0" brushRef="#br0" timeOffset="4730">914 284 225 0,'0'0'131'0,"0"0"-66"15,0 0 21-15,0 0-65 16,0 0-5-16,0 0 41 15,12 82-13-15,1-41-24 16,0 0 4-16,1 2 3 16,-3-1-4-16,-2 1-8 15,-1-1-8-15,-4-1 2 16,-4-3-3-16,0-5 1 16,0-5 11-16,0-5-7 0,-1-9 5 15,-11-2 4-15,2-2 9 16,-2-5-6-16,3-1 2 15,3-2-13-15,-2-2 11 16,4 0-16-16,-6 0-4 16,1 0-3-16,-3 0 0 15,-4-11-12-15,0-5-12 16,-3-9-21-16,5-2-17 16,1-10-98-16,-1-8-94 15</inkml:trace>
  <inkml:trace contextRef="#ctx0" brushRef="#br0" timeOffset="4931">871 23 507 0,'0'0'83'15,"0"0"-61"-15,0 0 3 16,0 0 19-16,0 0-10 15,0 0-12-15,65 4-10 16,-47 5-8-16,3 1-4 16,2 5-61-16,-4 0-139 15</inkml:trace>
  <inkml:trace contextRef="#ctx0" brushRef="#br0" timeOffset="5510">1308 227 345 0,'0'0'121'16,"0"0"-15"-16,0 0-20 15,0 0 8-15,0 0-50 16,0 0-16-16,-75 148-10 16,75-126-12-16,0-6-2 15,0-4-4-15,12-5 0 16,4-4 3-16,4-3 5 15,3 0 0-15,0-6 2 16,0-10-5-16,-5-5-4 16,-6-1-1-16,-7 6-8 0,-5-1 7 15,0 2 0-15,0 4 1 16,-3 0 0-16,-11 1 0 16,0-1 0-16,4 5 0 15,-3-2 3-15,9 8-2 16,1 0-1-16,3 0 0 15,0 0-1-15,0 0-9 16,3 0-28-16,18 0-14 16,7-3 43-16,3 3 6 15,-2 0-5-15,-2 0 8 16,4 0-4-16,-5 0 0 16,-6 9 4-16,-3 7 0 0,-8 3 5 15,-1-3 10 1,-8 6 13-16,0-2 0 0,0-1-3 15,0 0-2-15,0 0-7 16,0-2-9-16,-5-4 3 16,1-7-10-16,1-4 1 15,3-2-1-15,0 0 0 16,0 0-1-16,0 0-12 16,0-23-11-16,0-11-94 15,9-5 48-15,0-3-63 16,-4-4-28-16,-1-2-150 15</inkml:trace>
  <inkml:trace contextRef="#ctx0" brushRef="#br0" timeOffset="5900">1512 86 256 0,'0'0'134'16,"0"0"34"-16,0 0-55 15,0 0-1-15,0 0-68 16,0 0-28-16,-6-15-12 16,15 15-3-16,15 0 1 15,2 0 2-15,3 9-4 16,4 4-3-16,-5 1-53 15,-5-3-149-15,-4-3-235 16</inkml:trace>
  <inkml:trace contextRef="#ctx0" brushRef="#br0" timeOffset="6551">1741 235 9 0,'0'0'229'0,"0"0"-110"16,0 0-28-16,0 0 14 15,0 0-28-15,0 0-29 16,23 129 18-16,-23-114-36 16,0-2-9-16,0-5-9 15,0-6-12-15,0 0 9 0,0-2-7 16,0 0 0 0,0 0-2-16,5-21-2 0,4-6-78 15,3 2 52-15,-1 0 13 16,3 6 12-16,-2 5-3 15,0 3 0-15,-3 5 6 16,1 2-2-16,-6 3 2 16,2 1 0-16,-1 0 1 15,3 0 6-15,-4 5 14 16,4 7 23-16,-3 7-11 16,-1 3-4-16,-2 0-22 15,1 1 1-15,1-2-2 16,1-4-5-16,0-5 0 15,-1-6-1-15,7-6-9 16,3 0-13-16,7 0-9 0,5-27 8 16,5-6-24-16,1-8-2 15,-4-6-23-15,-1-2 27 16,-5-2 15-16,-4 3-4 16,-4 3 29-16,-6 11 5 15,-4 11 16-15,-4 13 52 16,0 8 3-16,0 2 13 15,0 0-14-15,0 16-55 16,0 17 19-16,0 11 1 16,0-2 9-16,-3 7-18 15,2-1 8-15,1-7 3 16,0 1-20-16,0-8-6 0,4-5-11 16,10-9-3-1,2-5-1-15,3-7 4 0,-3-6 0 16,5-2 6-16,-2 0-2 15,-2-21-4-15,-7-8-18 16,-10-4-107-16,0-5-115 16,-10-2-277-16</inkml:trace>
  <inkml:trace contextRef="#ctx0" brushRef="#br0" timeOffset="6742">2025 71 504 0,'0'0'125'0,"0"0"-11"16,0 0-88-16,0 0-16 16,0 0 19-16,0 0 1 0,81 11-4 15,-45-9-8-15,0-2 3 16,4 0-12-16,0 0-6 16,2 0-3-16,4 0-155 15,7-17-324-15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44.2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17 471 0,'0'0'282'16,"0"0"-239"-16,0 0 56 15,0 0 0-15,0 0-70 16,0 0-25-16,8 11-4 16,-8-11-163-16,0-28-359 15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42.1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49 287 245 0,'0'0'97'16,"0"0"50"-16,0 0-54 16,0 0-25-16,0 0 0 15,0 0-17-15,-33-15-25 16,33 15-14-16,-2 17-12 15,-1 12 9-15,2 4 14 16,-2 2-21-16,1-7 15 16,2 1-13-16,-3-10 4 15,1-5-1-15,2-6-7 16,0-2 3-16,0-6 4 0,0 0-7 16,0 0 6-16,0 0 12 15,0-11-15-15,0-16-3 16,5-6-22-16,6-5-3 15,-1 3-1-15,1 7-24 16,3 3 26-16,-5 8 18 16,3 4 5-16,-2 5 0 15,-6 4-1-15,4 1-1 16,-2 3 3-16,3 0 2 16,4 7 14-16,0 14 11 15,-3 2 2-15,-1-2-9 16,-5-2-6-16,-4-4-5 15,3-5-2-15,-3-1-4 16,0-6-1-16,0-3 2 16,0 0-2-16,2 0-2 0,1 0-1 15,2 0-5-15,4 0-9 16,2-11-2-16,6-10 10 16,1-5 5-16,0 1-5 15,-1 6 7-15,-3 5-2 16,-3 2 0-16,-1 10-3 15,1-2 3-15,2 4-2 16,0 0 4-16,1 0 2 16,0 9 9-16,0 6 1 15,3-3-8-15,-4 3 0 0,3-2 0 16,1 1-2 0,4-3-2-16,2-3 0 0,8-7-34 15,3-1-98-15,1 0-4 16,0-5-19-16,-3-12-59 15</inkml:trace>
  <inkml:trace contextRef="#ctx0" brushRef="#br0" timeOffset="359">735 223 14 0,'0'0'191'15,"0"0"-51"-15,0 0 10 16,0 0-12-16,0 0-56 16,0 0-9-16,-81-39-36 15,58 60-6-15,2 2 4 16,5 0-11-16,4-2 2 15,10-4-17-15,2 0-9 16,0-7-3-16,0 0 3 0,0-4 2 16,6-1-2-16,8-2 1 15,5-3 2-15,1 0-3 16,3 0-15-16,-3-14-12 16,1 0-3-16,-2-1 4 15,-7 5 14-15,-3 3 6 16,-7 3 3-16,1 2 3 15,-3 2 0-15,1 0 1 16,-1 0-1-16,0 0-2 16,5 0 2-16,-1 0 1 0,4 6-1 15,1 1 0 1,0-1 0-16,4-2 0 0,1 0 0 16,1-4-109-16,5 0-7 15,3 0-28-15,1-19-30 16</inkml:trace>
  <inkml:trace contextRef="#ctx0" brushRef="#br0" timeOffset="626">1031 21 189 0,'0'0'161'16,"0"0"-17"-16,0 0-15 16,0 0-24-16,0 0-59 15,0 0-45-15,0 29 19 16,0 9 11-16,0 3 4 0,-7 6-7 15,-7-1-15-15,0-2 13 16,3-4-16 0,4-7 0-16,4-8-10 0,3-6-3 15,0-7 0-15,0-2 3 16,17-9 10-16,4-1-3 16,4 0-6-16,1-4-1 15,0-12-26-15,-8-6-48 16,-6 2-66-16,-12-3-86 15</inkml:trace>
  <inkml:trace contextRef="#ctx0" brushRef="#br0" timeOffset="827">850 124 419 0,'0'0'129'0,"0"0"-50"16,0 0-33-16,0 0-46 15,0 0 0-15,0 0 7 16,65 0 2-16,-28 0-3 16,1 0-6-16,0 0-17 15,1 0-72-15,-2 0-48 16,-1 0-51-16,0 0-45 16</inkml:trace>
  <inkml:trace contextRef="#ctx0" brushRef="#br0" timeOffset="1372">1315 123 124 0,'0'0'158'0,"0"0"-26"0,0 0 12 16,0 0-44-16,0 0-13 16,0 0-24-16,0 140-20 15,-4-123-17-15,-1-4-7 16,2 0 2-16,3-5-10 16,-1-2-8-16,1-1-2 15,0-4 7-15,0 2-8 16,0-1 1-16,0-2 3 15,0 0-4-15,0 0 0 16,0 0 6-16,0-11-12 16,0-8-1-16,0-4 4 15,4 2 3-15,2-2-9 16,5 6 0-16,0 3-3 0,-4 3 10 16,0 5 1-1,0 1-6-15,-1 4 7 0,2 1-3 16,1 0 1-16,0 0-1 15,1 0 3-15,-1 0-29 16,-1 0-59-16,1 0 5 16,0 0 17-16,-3 0-9 15,6 0 10-15,-2 0 16 16,3 0 15-16,0 0 8 16,-3 0 12-16,0 0 14 15,-3 0-1-15,2 0 1 16,-4 0 21-16,3 6-1 15,-4 6 57-15,-2 7 8 16,2 5-5-16,-4-2 8 0,0 2-31 16,0-4-14-16,0-2-11 15,0-3-11-15,0-1-5 16,0-4-16-16,0-1 8 16,0-6-1-16,0-1-7 15,0-2-23-15,-4 0-31 16,-2-3-58-16,-5-26-137 15</inkml:trace>
  <inkml:trace contextRef="#ctx0" brushRef="#br0" timeOffset="1546">1464 0 338 0,'0'0'71'15,"0"0"-39"1,0 0 45-16,0 0-29 0,0 0-22 15,0 0-17-15,42 54-2 16,-24-44-5-16,-1 1-2 16,-3-1-73-16,-2 3-115 15</inkml:trace>
  <inkml:trace contextRef="#ctx0" brushRef="#br0" timeOffset="1775">1753 209 26 0,'0'0'156'15,"0"0"-5"-15,0 0-28 16,0 0-20-16,0 0-42 0,0 0-1 16,162 80 5-16,-140-68-33 15,-5 1-6-15,-7-1-4 16,0 1-17-16,-6-2 11 16,-4-2-14-16,0-3 5 15,0-1-7-15,0-5 0 16,0 0-11-16,3 0-87 15,-1 0 24-15,1-20-6 16,-2-18-389-16</inkml:trace>
  <inkml:trace contextRef="#ctx0" brushRef="#br0" timeOffset="1993">1987 79 286 0,'0'0'164'0,"0"0"-8"15,0 0-67-15,0 0 23 16,0 0-46-16,0 0-1 16,-182 280-13-16,151-256-25 15,13-10-6-15,4-3-9 16,6-6-5-16,8-4 4 16,0 1-11-16,0-2-30 15,0 0-14-15,0-3-90 16,3-24-174-16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5:23.0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1092 155 0,'0'0'77'15,"0"0"48"-15,0 0 30 16,0 0-75-16,0 0-3 16,0 0-26-16,21 332 3 15,-15-294-34-15,2-9-14 16,0-4 10-16,-4-3 0 16,-2-9 4-16,1-7-13 0,-3-3-5 15,0-3 0 1,0 0 2-16,0 0 5 0,0 0 4 15,0 0-13-15,0-13-59 16,-14-10-165-16</inkml:trace>
  <inkml:trace contextRef="#ctx0" brushRef="#br0" timeOffset="5463">1710 822 200 0,'0'0'93'15,"0"0"-74"-15,0 0 1 16,0 0-13-16,0 0-2 16,0 0 1-16,5 0 1 0,-5 0 4 15,0 0-1 1,0 0 25-16,0 0 24 0,0 0-3 15,0 0-16-15,0 0-14 16,0 0 1-16,0 0 0 16,0 0 9-16,0 0-10 15,5 0-26-15,8 19-8 16,7 13 8-16,8 12 34 16,4 12-3-16,5 3 3 15,3 4-10-15,1 1 10 16,2 1-4-16,-4-8-17 15,-6 0 11-15,-3-7-14 16,-6-5-6-16,-1-8 2 16,-8-4 0-16,-1-8-5 0,-1-6-1 15,-6-8 4-15,-2-5 0 16,-4-6 2-16,2 0-6 16,-3 0 0-16,5-6-9 15,0-28-30-15,1-17-109 16,-3-13 0-16,-3-14-155 15</inkml:trace>
  <inkml:trace contextRef="#ctx0" brushRef="#br0" timeOffset="5722">2201 819 497 0,'0'0'106'0,"0"0"-31"0,0 0 23 16,0 0-39-16,0 0-7 15,0 0 1-15,0 0-9 16,-342 424-21-16,305-375 1 16,5-6-15-16,9-9-1 15,5-6-1-15,5-10-4 16,6-5-2-16,2-7 0 16,5-6-1-16,0 0-14 15,0 0-19-15,0 0-9 16,3-27-51-16,13-21-169 15,5-22-147-15</inkml:trace>
  <inkml:trace contextRef="#ctx0" brushRef="#br0" timeOffset="6120">2433 459 377 0,'0'0'49'16,"0"0"-29"-16,0 0 63 15,0 0-18-15,0 0-16 16,0 0-19-16,114 223 18 16,-91-189-13-16,-2-7-16 15,-6-3-15-15,-5-5-3 16,-1-8 12-16,-1-1-7 15,-1-7-6-15,-1-3-77 16,4-5-67-16,2-33-128 16</inkml:trace>
  <inkml:trace contextRef="#ctx0" brushRef="#br0" timeOffset="6318">2712 423 423 0,'0'0'97'0,"0"0"-29"0,0 0 4 16,0 0 7-16,0 0-39 16,0 0-17-16,-110 215-10 15,96-184-9-15,-4-3 0 16,4-4-4-16,-5-5-2 16,1-3-45-16,0-10-67 15,-7-6-15-15,2 0-111 0</inkml:trace>
  <inkml:trace contextRef="#ctx0" brushRef="#br0" timeOffset="6541">2309 571 353 0,'0'0'55'0,"0"0"-27"16,0 0 10-16,0 0 59 15,0 0-37-15,0 0 10 16,156 47-11-16,-110-44-17 15,0-1-11-15,-3 0-12 16,-9-2-8-16,0 4-9 0,-7-1 2 16,0 3-4-1,-3 0-11-15,-5 3-98 0,-3-1-109 16,-6 0-313-16</inkml:trace>
  <inkml:trace contextRef="#ctx0" brushRef="#br0" timeOffset="8329">1548 1286 218 0,'0'0'107'15,"0"0"-86"-15,0 0 20 16,0 0 6-16,0 0-7 16,0 0 5-16,3 58 14 15,11-37-21-15,4 4-3 16,5-1 7-16,3-1-9 16,3 2-15-16,5-3 2 15,3 2-2-15,0-4-5 16,3-1-6-16,0-2 7 0,-1-2-7 15,4-4 3-15,2-3-6 16,4-3 7-16,5 0-5 16,-1-4-2-16,-2-1-1 15,1 0-2-15,-6 0 5 16,-1 0-3-16,-5 0-3 16,-4-3 6-16,-3 0-6 15,-3-2-3-15,3-3 3 16,-1 2 3-16,3-1-3 15,2-4 2-15,1 2 5 16,1-5-7-16,-1-3 1 16,0 1-1-16,2-3 0 0,0-2 5 15,-3-2-1-15,-2-2-4 16,-3 2 4-16,1-7-4 16,0 2 0-16,-3-2 5 15,0-5-5-15,1 2 0 16,-3-2 2-16,-2-1-2 15,-6 2 1-15,0-3 6 16,-5 0-7-16,2 1 0 16,-3 0 4-16,-4-2-2 15,1 2-2-15,-2 2-2 16,-4-2 2-16,-4 0 5 16,-1 0-1-16,0 3-4 15,0-3 1-15,0 4 0 0,-4-1 0 16,-13 1 15-16,-2 2 6 15,0-1 15-15,-8-1-32 16,-3 1 12-16,2 4-7 16,-3-1-6-16,4 4 11 15,-1 0-7-15,1 2-1 16,1 0 2-16,-5-3-6 16,2 0-3-16,-7-1 10 15,1 4-10-15,-2 0 2 16,0 6-4-16,-6-1 2 15,-1 6-13-15,-7 3 7 16,-7 0 6-16,0 7 4 0,-1-4-3 16,0 4-1-1,-3 1 1-15,2 0-1 0,1 0 1 16,0 0-1-16,1 0-4 16,0 7-2-16,-4 12 5 15,2 2 1-15,-2 6 0 16,-1-1 1-16,0 7-1 15,-2 2 0-15,-2 3 0 16,1-2 3-16,3 4 5 16,5-2-8-16,4-2 1 15,5 7 3-15,7 2-4 16,6 6-2-16,5 3 0 16,8 4-2-16,9 5 2 15,5 3-5-15,9 0 3 0,0 2 4 16,9-1-8-16,22-1 8 15,6 0 5-15,7-3-4 16,2-5 0-16,3-6-1 16,0-7 0-16,0-8 2 15,-6-5 0-15,0-8 1 16,-6-5-6-16,-9-6 2 16,-1-6 0-16,2-1-41 15,-4-6-44-15,1 0-124 16,-7-11-260-16</inkml:trace>
  <inkml:trace contextRef="#ctx0" brushRef="#br0" timeOffset="9820">1440 280 325 0,'0'0'115'0,"0"0"-18"0,0 0-48 16,0 0 17-16,0 0-19 15,0 0-5-15,0-32-18 16,-1 29 18-16,-7-4-1 16,2-3-6-16,-6 1-9 15,-7 0-5-15,-2 2-10 16,-8-2 3-16,-11 3-9 15,-8-4-5-15,-7 7 1 16,-8-1 3-16,-9 2-8 16,-9 0 6-16,1 2-2 15,3 0 8-15,8 0-7 16,6 0 11-16,5 0-11 0,3 0 9 16,2 2-10-1,7 7 0-15,3 1 0 0,10-2 6 16,-1 1-6-16,11-4-1 15,8 3-1-15,2-4 4 16,7-2 1-16,6-2-1 16,0 0-1-16,0 0-2 15,0 0-20-15,0 0 10 16,0 2 11-16,0-2-11 16,11 0-12-16,10 0-30 15,7 0-71-15,-2-4-133 16</inkml:trace>
  <inkml:trace contextRef="#ctx0" brushRef="#br0" timeOffset="10143">534 0 1 0,'0'0'429'0,"0"0"-371"16,0 0-7-16,0 0 12 15,0 0-15-15,0 0-13 16,0 0 0-16,-269 129-27 16,234-110 13-16,10-8 2 15,8-7-1-15,11-2 2 16,6-2-7-16,0 2-15 16,0 2-2-16,0 3-5 0,6 6 3 15,13 5 2-15,7-1 3 16,1 2 9-16,4-3-11 15,6 3 0-15,4-3-1 16,7-1-28-16,-2-2-114 16,-5-4-70-16,-7-3-253 15</inkml:trace>
  <inkml:trace contextRef="#ctx0" brushRef="#br0" timeOffset="1409">333 1719 363 0,'0'0'136'0,"0"0"-66"16,0 0-31-16,0 0-35 16,0 0 0-16,0 0 14 15,90 10 35-15,-42 1-12 16,1-4-7-16,-3 1-24 15,0-2 11-15,-6-4-5 16,-5 2-12-16,-10-1 2 16,-9-1 7-16,-3-2-13 15,-9 1-17-15,-4-1-128 16,0 0-89-16</inkml:trace>
  <inkml:trace contextRef="#ctx0" brushRef="#br0" timeOffset="1608">368 1929 305 0,'0'0'61'0,"0"0"-47"15,0 0 55-15,0 0 42 16,0 0-27-16,0 0-18 16,204 25-17-16,-152-25-20 15,-3 0-21-15,-10 0-2 16,-1 0 7-16,-6-4-13 15,-4-4-85-15,-10-1-239 0</inkml:trace>
  <inkml:trace contextRef="#ctx0" brushRef="#br0" timeOffset="2234">1494 1806 406 0,'0'0'96'0,"0"0"-72"16,0 0-12-16,0 0 12 15,0 0 20-15,0 0-6 16,387-3 32-16,-266 10-14 16,2-6-23-16,-8 4-13 15,-16-2 1-15,-20 0-10 16,-18-3-6-16,-19 0-1 16,-15 0-3-16,-10 0 2 0,-12 0 9 15,-2 0-5 1,-3 0-4-16,0 0-3 0,0 0-9 15,-26 0-141-15,-11 7-228 16</inkml:trace>
  <inkml:trace contextRef="#ctx0" brushRef="#br0" timeOffset="2565">1697 2212 353 0,'0'0'90'0,"0"0"-46"16,0 0 11-16,0 0-7 16,0 0 18-16,0 0-15 15,-51 359-25-15,48-289 13 16,3-5-12-16,0-7-6 15,0-11-4-15,0-9 2 16,0-9-17-16,0-9 2 16,0-6 3-16,0-6 6 15,0-8-13-15,0 0 4 16,0 0-8-16,0 0-15 16,8-7-26-16,7-24-82 15,2-13-135-15</inkml:trace>
  <inkml:trace contextRef="#ctx0" brushRef="#br0" timeOffset="3721">2593 2228 534 0,'0'0'61'0,"0"0"-30"16,0 0 111-16,0 0-71 15,0 0-2-15,0 0-18 16,76 390-24-16,-59-331-15 16,-6-1 1-16,1-6-4 15,-4-9-6-15,-2-14 2 16,-3-17 0-16,-1-8 0 16,-2-4-2-16,0 0 0 15,0 0 4-15,0 0 0 16,0-24-7-16,-2-21-101 0,-15-18-162 15,-1-16-422-15</inkml:trace>
  <inkml:trace contextRef="#ctx0" brushRef="#br0" timeOffset="3259">2085 2302 273 0,'0'0'206'16,"0"0"-106"-16,0 0-44 15,0 0-27-15,0 0-27 0,0 0 55 16,58 131-4 0,-20-79-21-16,1 0 4 0,-4-7-6 15,-4-3-15-15,-4-4 7 16,-5-7-15-16,-4-6 2 16,-4-4-1-16,-2-4-2 15,-5-6-1-15,-3-5-4 16,-1-4 5-16,-3-2-3 15,0 0-3-15,0 0-31 16,2-21-60-16,2-16-133 16,-1-16-62-16</inkml:trace>
  <inkml:trace contextRef="#ctx0" brushRef="#br0" timeOffset="3513">2389 2315 197 0,'0'0'206'0,"0"0"-101"16,0 0-5-16,0 0 7 16,0 0-57-16,0 0-16 15,0 0-6-15,-280 261-14 16,268-245-13-16,6 1 10 16,6-6-11-16,0-5-11 15,0 1-60-15,0-7-87 16,24 0-33-16,7-22-168 15</inkml:trace>
  <inkml:trace contextRef="#ctx0" brushRef="#br0" timeOffset="30337">1709 3321 47 0,'-3'-4'10'16,"1"0"113"-16,-2 2-98 16,1 1 20-16,1-2-37 15,-1 1-5-15,-3 2-3 16,-2-2-100-16,1 2 67 0</inkml:trace>
  <inkml:trace contextRef="#ctx0" brushRef="#br0" timeOffset="30856">1709 3321 125 0,'-117'-41'43'16,"117"41"-6"-16,0 0 8 0,0 0-14 16,0 0-6-16,0 0-12 15,0 0 36-15,0 0 3 16,0 0-1-16,0 0 17 15,0 0-35-15,2 0 9 16,18 0-36-16,7 0 22 16,15 0 34-16,7 0 11 15,5 0-46-15,4 0-17 16,5 0 20-16,1 0-9 16,7 0-13-16,1 0 13 15,0 0-15-15,-3 0 3 16,-6 0-9-16,-6 0-1 15,-2 0 1-15,-1 0 0 0,-1 0 7 16,3 0-2-16,-4 0-3 16,-5 0 1-16,6 0-3 15,-9 0-4-15,-6 0 4 16,-2 0 1-16,-10 0 0 16,-12 0-1-16,-5 0-1 15,-9 0-13-15,0 0-13 16,0 0-17-16,-5 4-24 15,-25 3-86-15,-15-2-86 16</inkml:trace>
  <inkml:trace contextRef="#ctx0" brushRef="#br0" timeOffset="32464">1844 3430 395 0,'0'0'8'0,"0"0"30"15,0 0 58-15,0 0-9 16,0 0-13-16,0 0-13 0,400 0-23 15,-317 0-14-15,-8 3-3 16,-6 2-18-16,-10-1 3 16,-1-1-3-16,-1-3 13 15,-2 0-3-15,-1 0-7 16,-10 0 2-16,-2 0-7 16,-10 0 6-16,-4 0-7 15,-4 0 1-15,-10-2 0 16,-5 1 0-16,-4-2 0 15,-1 3-1-15,-2 0 1 16,6 0-1-16,-7 0 8 16,7 0-8-16,-1 0 0 0,0 0 2 15,2 0 0 1,0 0 1-16,3 0 11 0,-1 0-8 16,1-1 10-16,1-3-16 15,-3 3 7-15,3-3 5 16,-3 1-11-16,3 0 9 15,-4-5-7-15,3 3-1 16,2-4 4-16,0-6-5 16,1-1 5-16,2 0-6 15,-3-3 0-15,3 0 4 16,-2-5 2-16,-1-1-2 16,1-2-2-16,-4-3 0 15,1 0 0-15,-3 2 0 16,0-1 4-16,-2 3-6 15,-3 4 10-15,1-3 0 16,-1-1-3-16,-1-1-2 16,2 0-5-16,-2-3 0 0,-1 5 8 15,1 0-6-15,-3 0 0 16,0 5-2-16,0-2-7 16,0 1 7-16,0 0 6 15,0 2-6-15,0-1 0 16,-5-2 0-16,-3 3 1 15,-1 0 5-15,0 1-4 16,1-1 4-16,-1-2-2 16,0 0 0-16,3 4 5 15,-3 1-8-15,-2-2 4 0,5 4-5 16,-3-2 2-16,-1-2-2 16,-2-1 0-16,1 3 1 15,-1 0 0-15,-2-3 1 16,0 2-2-16,-2-2 0 15,5 3 0-15,-3 0 1 16,-1 2-2-16,4 2 1 16,-6-6 0-16,3 4 9 15,-4-3-9-15,1 1 0 16,-1-2 3-16,-2 2-3 16,-2-2-4-16,-1-1-2 15,0 0 12-15,-3 2-7 16,3-2 1-16,-3 2 0 15,-5 0 3-15,2-2 1 0,-2 4 1 16,1-1-5-16,2 0-4 16,0 0 4-16,2 1 1 15,-1 4-1-15,4 0-1 16,1 3 1-16,-1-1 0 16,2 1 3-16,2 1-3 15,1 1-3-15,1 0 3 16,-6-1-1-16,0 1-4 15,-5 0 5-15,1-4 2 16,-4 1 2-16,-6-4-8 16,-3 3 6-16,-1-2-2 0,-7-1 9 15,4-1-9 1,1 0-6-16,-2 1 4 0,6 4 4 16,-1-1 2-16,7 4-4 15,1-2 0-15,2 3 2 16,2 0 0-16,-3 1-4 15,-1 2 3-15,0 2-5 16,-7 0-3-16,3 0 6 16,-9 0-8-16,-1 21 4 15,-3 1 3-15,3 6 3 16,-3 1-9-16,1 0 8 16,1 5-4-16,-7 4 4 15,2-4 0-15,-2 4 0 16,2 0 0-16,3-5-2 15,1 8 4-15,4-1-2 0,5 0 0 16,6 2 6-16,10 2-6 16,9 2-6-16,9 4 6 15,5 3 0-15,0-3-3 16,0 0 3-16,0 0-1 16,14-3 1-16,3-5 1 15,1-4-1-15,5-5-2 16,5 0 2-16,3-3-2 15,4 1 2-15,2-2-5 16,4 0 5-16,7 3 9 16,2-1-4-16,7-1-5 15,-2-3 3-15,1-4-8 0,0 1 5 16,-5-6 0-16,1-2 1 16,-1-1-1-16,3 0-19 15,1 0-18-15,2-1-91 16,-4-3-127-16,-5-5-96 15</inkml:trace>
  <inkml:trace contextRef="#ctx0" brushRef="#br0" timeOffset="34265">1468 1665 5 0,'0'0'65'15,"0"0"-34"-15,0 0 74 16,0 0-19-16,0 0-51 16,0 0 23-16,0 0 16 0,-37 13-25 15,31-12 4 1,-2 3-29-16,2 1-1 0,-5-1 5 16,2 1-11-16,0 0-3 15,0 1-14-15,0-1 9 16,-1 1-6-16,-3 1-3 15,0-4 5-15,3 6 5 16,-4 0-10-16,2-1 4 16,5-2 4-16,0-1-5 15,5-4-1-15,2-1 2 16,0 0 3-16,0 0 8 16,0 0 9-16,0 0-7 15,0 0 4-15,0 5-15 16,16-1 14-16,10 5 18 15,4 3 20-15,9 1-29 0,8-1-10 16,7 1-7-16,6-4 12 16,6 2-10-16,3-5-5 15,3 1-9-15,0-3 15 16,0-4-11-16,-1 0-3 16,-4 0 8-16,-7 0-9 15,-2 0 0-15,-4 0-6 16,-5 0 12-16,-7 0-6 15,-3 0 2 32,-2 0-2-47,-1 0 0 0,-4 0 0 0,3 0 0 0,-4 0 1 0,1 0-4 0,-1 0 5 0,-4 0-4 16,-2 0 4-16,1 0-2 16,-3 0 0-16,0 0 0 15,-3 0 4-15,-2 0-3 16,-2 0-1-16,5 0 0 15,5 0 0-15,2 0 0 16,3 0 0-16,-2 0 1 16,0 0 1-16,-5 0 1 15,-2 0-6-15,-1 0 6 16,-5 0-6-16,2 0 1 16,-1 0 2-16,0 0 4 15,1 0-4-15,-4 0-2 16,1 0 2-16,7 0 1 15,-4 0 2-15,4 0-3 16,-4 0 8-16,-4 0-6 0,-2 0-4 16,-1 0-4-16,1 0 6 15,-2 0 7-15,-1 0-7 16,-5 2 1-16,-2-2-4 16,-2 0 6-16,0 0 1 15,0 0-2-15,0 0 4 16,0 0-2-16,0 0-4 15,0 0 2-15,0 0-2 16,0 0 0-16,0 0-12 16,0 2-20-16,-2 6-104 15,-16-7-154-15</inkml:trace>
  <inkml:trace contextRef="#ctx0" brushRef="#br0" timeOffset="39428">2363 3433 155 0,'0'0'149'0,"0"0"-100"16,0 0-15-16,0 0 29 16,0 0-35-16,0 0 0 15,0 0-28-15,3-3-27 16,-3 3-44-16,0-4-79 16</inkml:trace>
  <inkml:trace contextRef="#ctx0" brushRef="#br0" timeOffset="41305">2425 3316 54 0,'0'0'253'0,"0"0"-195"16,0 0-25-16,0 0 2 15,0 0 40-15,0 0-36 16,0 0-11-16,0-3-13 0,2 3 21 15,-2 0 7-15,0 0 2 16,0 0-13-16,0 0-23 16,0 0 3-16,0 0-4 15,0 0-8-15,0 0-58 16,0 0-88-16,0 0-63 16,0 4-133-16</inkml:trace>
  <inkml:trace contextRef="#ctx0" brushRef="#br0" timeOffset="41471">2425 3316 248 0,'14'38'51'0,"-14"-38"-51"15,0 0-169-15</inkml:trace>
  <inkml:trace contextRef="#ctx0" brushRef="#br0" timeOffset="41633">2438 3347 195 0,'0'0'105'0,"0"0"-105"16,0 0-23-16</inkml:trace>
  <inkml:trace contextRef="#ctx0" brushRef="#br0" timeOffset="41799">2438 3347 343 0,'27'-6'97'16,"-27"6"-38"-16,0 0-59 0,0 0-92 16,0 0-87-16</inkml:trace>
  <inkml:trace contextRef="#ctx0" brushRef="#br0" timeOffset="42022">2530 3372 276 0,'0'0'88'16,"0"0"-7"-16,0 0-26 0,0 0-10 15,0 0-12 1,0 0 38-16,0-29-44 0,0 27-10 15,0 2 0-15,0 0-17 16,0 0-6-16,0 0-50 16,0 0-7-16,-5 0-76 15,-4 0-47-15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21.8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0 865 0,'0'0'0'16,"0"0"-563"-16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06.3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23 211 0,'0'0'90'16,"0"0"-7"-16,0 0-24 15,0 0 15-15,0 0-11 16,0 0-17-16,-4-5-6 16,4 5 1-16,0 0-15 15,4 0-21-15,19 0 8 16,17 0-8-16,11 0 21 16,10 0-12-16,7 0-5 15,4 0-6-15,0 0 6 16,-3 0-9-16,-6-1-4 15,-9-5 4-15,-14 2 4 16,-13 1-4-16,-8 0-12 16,-7 3 12-16,-8 0 0 15,0 0 0-15,-4 0-4 16,0 0-1-16,0 0-8 0,0 0-19 16,0 0-71-16,0 3-50 15,-25 9-23-15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06.6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0 292 0,'0'0'103'0,"0"0"-62"15,0 0 30-15,0 0 20 16,0 0-5-16,0 0-33 16,365 15-36-16,-302-15-4 15,-4 0-8-15,-13 0 3 16,-8 0-1-16,-6 0-5 16,-6 0-2-16,-6 0 0 15,-6 0-3-15,-6 0-4 16,-4 0 6-16,-4 0-29 15,0 0-37-15,0 2-47 16,-7 5-59-16,-16-3-221 16</inkml:trace>
  <inkml:trace contextRef="#ctx0" brushRef="#br0" timeOffset="322">347 170 504 0,'0'0'29'0,"0"0"-29"15,0 0 0-15,0 0-1 0,0 0-109 16,0 0-127-1</inkml:trace>
  <inkml:trace contextRef="#ctx0" brushRef="#br0" timeOffset="388">347 170 421 0,'14'-28'124'16,"-14"28"-108"-16,0 0-16 16,0 0-23-16,0 0-183 0</inkml:trace>
  <inkml:trace contextRef="#ctx0" brushRef="#br0" timeOffset="558">370 139 447 0,'0'0'67'15,"0"0"-22"-15,0 0-15 16,0 0-30-16,0 0-147 16,0 0-295-16</inkml:trace>
  <inkml:trace contextRef="#ctx0" brushRef="#br0" timeOffset="703">370 139 317 0,'8'-40'93'16,"-8"40"-21"-16,0 0-43 15,0 0-29-15,0 0-185 16</inkml:trace>
  <inkml:trace contextRef="#ctx0" brushRef="#br0" timeOffset="875">378 84 429 0,'0'0'77'0,"0"0"6"16,0 0-14-16,0 0-24 15,0 0-45-15,0 0-179 16,-3-16-234-16</inkml:trace>
  <inkml:trace contextRef="#ctx0" brushRef="#br0" timeOffset="1019">378 84 461 0,'-3'-10'97'16,"3"10"-65"-16,0 0-32 16,0 0-71-16,0 0-224 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15.2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26 177 29 0,'0'0'112'0,"0"0"-10"16,0 0-54-16,0 0 9 15,0 0 70-15,0 0-51 16,0 0-21-16,-26-33-20 15,26 33-2-15,0 0-3 16,0 0-3-16,0 0-12 0,0 0-7 16,0 0-2-1,0 0-2-15,0 0 0 0,0 0-4 16,13-6 0-16,20-2 3 16,14-2 3-16,16-4-6 15,14 0 3 1,9-3-3-16,9 2 2 0,0 4-2 15,-6-2-5-15,-6-1 2 16,-11 7-34-16,-15 0-5 16,-20 2-23-16,-16 4 34 15,-12 1 18-15,-9 0 6 16,0 0 7-16,0 0 20 16,0 0 14-16,0 0-31 15,-9 0-3-15,-5 0-82 0,2-2-148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15.5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9 665 0,'0'0'45'0,"0"0"-33"0,0 0 19 16,0 0 61-16,0 0-9 16,0 0-39-16,14-9-30 15,-11 9-12-15,-3 0 13 16,0 0-10-16,0 0-1 15,0 0-4-15,0 0-22 16,0 0-34-16,0 0-69 16,0 3-263-16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15.8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54 0 703 0,'0'0'42'15,"0"0"-42"-15,0 0 0 16,0 0 38-16,0 0 42 15,0 0-28-15,1 0-30 0,-1 0-3 16,0 0-17-16,0 0 5 16,0 0-3-16,0 0-4 15,0 0 10-15,0 0-10 16,0 0-8-16,0 0-14 16,0 0-35-16,-1 3 10 15,-21 7-34-15,-10-2-298 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16.8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0 123 226 0,'0'0'170'0,"0"0"-44"15,0 0-12-15,0 0-35 16,0 0-33-16,0 0-28 16,19-19-14-16,20 10 20 15,11-1-3-15,8-2-1 16,5-1-5-16,0 1 1 0,1-1 2 16,-1 3-3-16,-8 1 0 15,-7 3-5-15,-16 2-10 16,-11-2 13-16,-11 6-11 15,-6 0-1-15,-4 0-1 16,0 0 0-16,0 0-7 16,-12 19-95-16,-37 6-233 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20.0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81 0 92 0,'0'0'96'0,"0"0"-31"16,0 0 0-16,0 0 8 16,0 0-19-16,0 0-7 15,0 0-13-15,0 0-8 16,0 0-5-16,0 0-14 15,0 0-1-15,0 0 2 16,0 0 1-16,0 0-7 0,0 0 10 16,0 0 7-16,0 0 21 15,0 0-21-15,0 8 4 16,-8 3 2-16,-4 16-20 16,-2 5 1-16,1 6-3 15,2-5 2-15,2-8-2 16,4-3-3-16,-3-7 0 15,8-5 3-15,-1-4-1 16,1-6-2-16,0 0 0 16,0 0-1-16,0 0-8 0,0 0 8 15,0 0-15-15,15 0 16 16,7 3 2-16,5 0 23 16,1 1-15-16,3 1 7 15,-1-5-9-15,-2 0-6 16,-5 0 12-16,-5 0-11 15,-5 0 3-15,-7 0-1 16,-3 0 7-16,-2 0-7 16,-1 0 2-16,0 0 7 15,0-9 6-15,0-3-6 16,0-3 1-16,0-8-5 16,-9 4-4-16,-6-4 3 15,-7 2-18-15,-1 2 7 16,2 3-3-16,2 5 4 15,6 3-9-15,-1 2 2 0,6 3-27 16,2-1-72-16,-3-8-283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4:53.7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642 59 138 0,'0'0'104'0,"0"0"-31"0,0 0-24 15,0 0 33-15,0 0-23 16,0 0-33-16,10-27-8 16,-10 27-1-16,0 0-1 15,1 0-6-15,-1 0-7 16,0 0-3-16,0 0-6 15,0 0-10-15,0 0-50 16,8 0-70-16,3 2 34 16</inkml:trace>
  <inkml:trace contextRef="#ctx0" brushRef="#br0" timeOffset="1496">1264 0 14 0,'0'0'83'0,"0"0"-8"0,0 0-6 16,0 0-29-16,0 0-6 15,0 0 14-15,-17 0-2 16,17 0 14-16,0 0 0 15,0 0-16-15,0 0 4 16,0 0-10-16,0 0-3 16,0 0-1-16,0 0-29 15,0 0-5-15,12 0 0 16,16 0 3-16,12 2 20 16,7 5-10-16,2-6-2 15,5 2-11-15,0-3 17 16,-4 0-13-16,3 0 2 0,-7 2-4 15,-2-2 2 1,-9 0-4-16,-5 1 4 0,-9-1-5 16,-4 0 1-16,-6 3 0 15,-2-3 5-15,0 0-2 16,-1 0-3-16,-2 0 1 16,2 0-1-16,-4 0-2 15,4 0 2-15,-4 2-1 16,3-2 0-16,0 0-2 15,-2 2 3-15,4-1 2 16,-4 3-1-16,4-3-1 16,3 2 0-16,-3-1 3 15,2-2-3-15,3 1 3 16,-2 1-8-16,2 1 13 0,0 0-13 16,-2 0 10-16,2-1-6 15,-3 1 2-15,2-1-2 16,0-1-1-16,-1-1 2 15,-3 2 2-15,-3-2-2 16,4 0 0-16,-3 0-2 16,-2 0 6-16,-1 0 3 15,-4 0-3-15,0 0-3 16,0 0 11-16,0 0-10 16,0 0 8-16,0 0 0 15,0 0 8-15,0 0-13 16,0 0 1-16,0 0 1 15,0 0-4-15,0 0 8 0,2 0-3 16,-2 0 1-16,0 0 0 16,0 0 4-16,3 0-13 15,2 0-3-15,-1 0 3 16,4 0 3-16,1 0-2 16,-3 0 2-16,3 0-3 15,-1 0 0-15,-3 0 1 16,-1 0-1-16,1 0 2 15,-4 0 1-15,-1 0-3 16,0 0 1-16,0 0 1 16,0 0-1-16,0 0-1 15,0 0 2-15,0 0 1 0,0 0 4 16,0 0-6 0,0 0 0-16,0 0 5 0,0 0 0 15,0 0-2-15,0 0-3 16,0 0 2-16,0 0-1 15,0 0 0-15,0 0 1 16,0 0 0-16,0 0 4 16,0 0-7-16,0 0 3 15,0 0-3-15,0 0 4 16,0 0-4-16,0 0 0 16,0 0 0-16,0 0 3 15,0 0-3-15,0 0-1 16,0 0 1-16,0 0 0 0,0 0-1 15,0 0 1 1,0 0 2-16,0 0-2 0,0 0 0 16,0 0-2-16,0 0 2 15,0 0-1-15,0 0 1 16,0 0 0-16,0 0 2 16,0 0-4-16,0 0 2 15,0 0-4-15,0 0 3 16,0 0-1-16,0 0-5 15,0 0-34-15,0-2-84 16,-9-15-66-16,-1-15-350 16</inkml:trace>
  <inkml:trace contextRef="#ctx0" brushRef="#br0" timeOffset="19018">32 1328 99 0,'0'0'46'0,"0"0"-25"16,0 0-2-16,0 0 7 15,0 0-14-15,0 0-2 16,9 0 21-16,3 0 1 0,-1 0-11 16,-2 0 10-16,0 0-10 15,4 2 10-15,-1 1 23 16,-1-3-40-16,2 1 6 15,9 2 1-15,1-3-8 16,9 1 7-16,3 1-3 16,5 1-9-16,5 1-1 15,1-2 0-15,0 0-2 16,3 2 4-16,-4 0-5 16,-1 1 0-16,-3-1-2 15,-1 0-2-15,-3 0 0 16,-2 1 2-16,1-2 1 15,-1 2-1-15,-1-3-2 16,0-2 0-16,-1 0 2 16,6 0 0-16,-3 0-1 0,1 0 3 15,0 0-2 1,2 0 1-16,-3 0-3 0,1 2 1 16,-2 0 0-16,2 0 6 15,0-1-6-15,-2-1-1 16,1 0 0-16,-1 0 0 15,-6 0 1-15,5 0 0 16,-2 0 1-16,0 0-2 16,1 0 0-16,-3 0 3 15,2 0-3-15,2 0 0 16,3 0-1-16,3 0 1 16,-3 0 0-16,3 0-5 0,-4 0 5 15,1 0 0-15,-1 0-1 16,-4-3 3-16,-5-1 5 15,-1 2-7-15,1 0 0 16,-4-1-1-16,0 2 0 16,-2-1-1-16,5-1 2 15,-3 3 0-15,6-4 1 16,2 0 0-16,4 2 0 16,2-4 1-16,-2 3 2 15,1-1-2-15,-4 0-2 16,0 2 4-16,-1 0-4 15,0 2 0-15,-4 0 0 16,4 0 1-16,-4 0 5 16,3 0-6-16,0 0 0 0,1 0 0 15,-3 0 1-15,-1 0-2 16,2 0 1-16,-4 0 0 16,-2-2 3-16,2-3-3 15,-6 2-1-15,3-1 0 16,-7-2 1-16,2 2 5 15,-3-1 12-15,-5 1-5 16,5 1 10-16,-5 1-14 16,3 2 15-16,-2-1-18 15,-3-2 11-15,-2 3-8 16,0 0 0-16,-4-1 6 0,-1 1-9 16,0 0 12-1,0 0 14-15,0 0-12 0,0 0 2 16,0 0-5-16,-6-5-16 15,-19-1-10-15,-4-6-84 16,-11-11-87-16,-9-10-169 16</inkml:trace>
  <inkml:trace contextRef="#ctx0" brushRef="#br0" timeOffset="20047">90 272 49 0,'0'0'49'0,"0"0"10"16,0 0-17-16,0 0-13 15,0 0 1-15,0 0 11 16,0-71-9-16,0 67-23 0,0 4 66 16,0 0-28-1,0 0-12-15,0 0-4 0,0 0-18 16,0 0-13-16,0 0-10 15,-3 9-1-15,-2 17 11 16,1 20 12-16,2 14-11 16,-1 8 10-16,3 1 9 15,0 3-15-15,0 0-1 16,-1-1 8-16,-2-2-1 16,-2-1 3-16,0-3 2 15,-1-4-8-15,-1 0-2 16,0-5 5-16,-2-1-7 15,-2-5 42-15,5-5-36 16,-1-1 15-16,5-4-13 16,2-4-6-16,-3-2 8 0,3-5-11 15,0-1 3-15,0-5-4 16,0-3-1-16,0 2 4 16,0-3-1-16,0 0-2 15,0-5 0-15,0 1-1 16,0-7 7-16,0-1-8 15,0-5 0-15,0 0 0 16,0-2 1-16,0 0-1 16,0 0 1-16,0 0-1 15,0-2 0-15,5-28-48 16,2-23-2-16,-2-19-134 16,-5-16-49-16</inkml:trace>
  <inkml:trace contextRef="#ctx0" brushRef="#br0" timeOffset="21874">35 172 153 0,'0'0'88'15,"0"0"-27"-15,0 0 8 16,0 0-12-16,0 0-52 0,0 0 3 16,20 0 4-16,1 0 13 15,10 0 3-15,1 4-13 16,8 2 18-16,1 0-16 15,5-2 1-15,4 1-6 16,6-5-4-16,0 0 19 16,2 0-4-16,-3 0 2 15,-3 0-8-15,-9 3-10 16,0-2 1-16,-7 0-4 16,-3 3-2-16,1-3 4 15,-2-1-5-15,4 0 7 16,-3 0-5-16,6 0 3 15,-1 0-3-15,0 0 2 16,4 0 2-16,-1 0-4 0,4 0 2 16,-1-1-2-16,1-5 5 15,-7-2 1-15,0 4-3 16,-2 1 12-16,-4-3-13 16,-3 5-3-16,2-1 4 15,-4-1-6-15,7 3 1 16,-2 0 5-16,5 0-4 15,0-1-2-15,6-1 0 16,-2 0 0-16,4 0 1 16,-1-1 2-16,-5 0 2 15,4 3-5-15,-3 0 2 16,-4 0-5-16,4-3-2 16,-1-1 5-16,1 4 1 0,0-2 1 15,-4 2-2-15,0 0-4 16,0 0 4-16,0 0 0 15,-1 0 4-15,-3 0-3 16,0 0 0-16,-1 0-1 16,-3 0 0-16,-1 0 0 15,3 0 0-15,-6 0 3 16,2 0-1-16,0 0-2 16,-1 0 2-16,4 0 1 15,-4 0-3-15,2 0 0 16,-2 0 1-16,2 0 0 15,-4 0-1-15,0 0 0 16,0 0 0-16,-1 0 0 16,-1 0 0-16,-2 0 1 15,-1 0-2-15,-1 0 1 0,1 0 0 16,1 0-1-16,-5 0 2 16,-1 0-1-16,0 0 0 15,-7 0 1-15,-2 0 2 16,1 0-1-16,-2 0-2 15,-3 0-3-15,2 0-1 16,1 0-5-16,-3 0 9 16,4 0-2-16,-2 0-4 15,1 0 6-15,-2 0-3 16,-1 0 1-16,4 0-3 0,-3 0 5 16,2 3-3-1,2 3 2-15,-4 10-4 0,4 0 5 16,-2 6 7-16,0 4-6 15,2 6-2-15,-4 14 1 16,2-2 0-16,-1 7 8 16,1 1 1-16,-2 1-6 15,4-3-3-15,0 2 9 16,2-1 2-16,-2-5-11 16,-1-3 8-16,1-3-3 15,0 0 3-15,1-1 6 16,-2 1-14-16,3-2 9 0,-6-2 0 15,4-3 5 1,-1-3-4-16,-1-3-6 0,2-2 3 16,0-2-3-16,-1-2 0 15,-2-2-4-15,2-3 9 16,-1-3-8-16,-3 2 4 16,0-2-2-16,0-2-1 15,0 1 7-15,0 1-6 16,0-3-3-16,0 1 8 15,0-1-8-15,2 0 4 16,1 3-1-16,-3-1 1 16,0 1-3-16,2-1 4 15,-2-1-5-15,0-3 2 16,0 2 2-16,0-1 0 16,0 1-3-16,0 1 0 0,0 0 6 15,0-3-6-15,0-5 4 16,0 2-3-16,0-2 4 15,0-3-3-15,0 0 0 16,3 0 0-16,-3 0 3 16,0 0 0-16,0 0 4 15,0 0 3-15,0 0 5 16,0 0-5-16,0 0-7 16,0 0 0-16,0 0 2 15,0 0-6-15,0 0 1 16,0-3-2-16,0-2 0 15,-3 2-1-15,-2 1 0 16,-1-1 1-16,1 2-1 0,1-4-2 16,-4 4 2-16,3-4 1 15,-1 3 3-15,-2 0-1 16,-1-2 1-16,0 2-2 16,-3-1-2-16,-4 2 0 15,-5-4-2-15,-7 3-10 16,-8 2 8-16,-12-2-17 15,-7 0-35-15,-7-8-42 16,-7-12-88-16,-3-10-132 16</inkml:trace>
  <inkml:trace contextRef="#ctx0" brushRef="#br0" timeOffset="87783">2232 1516 9 0,'0'0'163'0,"0"0"-73"15,0 0 12-15,0 0-6 16,0 0-36-16,0 0-18 15,0 11-18-15,-8 25-2 16,2 14 19-16,-5 10-4 16,5 8-21-16,-3 3 5 15,1 0-16-15,2 4 3 0,-1 3 5 16,5-2-13-16,-1-7 4 16,3-3-4-16,0-9 0 15,0-2 0-15,0-5 10 16,0-2-8-16,0 0-4 15,0 0 10-15,0 1-11 16,0-3 4-16,0 3-1 16,0-6 9-16,0-6-8 15,0-4 0-15,0-4-1 16,0-6 2-16,-2-8 0 16,2-3-2-16,0-6 1 15,0-4-1-15,0-2 0 16,0 0 0-16,0 0 2 0,0 0 8 15,0 0 5 1,0 0 0-16,0 0-5 0,0 0-2 16,0 0-8-16,0 0 2 15,0 0-2-15,0 0 0 16,0 0-2-16,0 0 4 16,0 2-1-16,0 1 1 15,7-2 0-15,2 4-2 16,-1-4 1-16,1 3 1 15,1-3-2-15,3 3 5 16,-1-1-3-16,3-2-2 16,2 1 0-16,6-2 7 15,8 0 0-15,-2 0-5 16,6 0 3-16,4 0 0 0,-2 0 3 16,-1-2 1-1,1 1-7-15,-3-2-2 0,-2 1 0 16,0-1-1-16,1-2 1 15,0 0 3-15,0 1-3 16,-9 0 1-16,2 3 0 16,-7-2-1-16,-2 1 6 15,-2 2-11-15,0-3 10 16,-1 3-4-16,0 0 0 16,-3 0 0-16,1 0-1 15,0 0 0-15,-3 0 1 16,1 0-2-16,-4 0 2 15,-3 0 0-15,-2 0 1 0,2 0-2 16,-3 0-2-16,0 0-12 16,0 0-17-16,0-16-1 15,-13-17-197-15,-17-18-258 16</inkml:trace>
  <inkml:trace contextRef="#ctx0" brushRef="#br0" timeOffset="89086">2198 1540 154 0,'0'0'64'15,"0"0"-10"-15,0 0 40 16,0 0-8-16,0 0-27 16,0 0-9-16,0-11-29 0,0 11-5 15,25 0 21 1,9-2-2-16,9 2-19 0,7 0-1 16,4 0-1-16,0 0-5 15,1 0-3-15,-3 0-2 16,-1 0 0-16,-5 0 2 15,-6-2-3-15,-5 2-2 16,-12 0-1-16,-5 0 0 16,-4 0 0-16,-2 0 3 15,-6 0-3-15,-1 0 0 16,0 0-2-16,-1 0 4 16,1 0-2-16,3 0 0 15,-1 0 1-15,-2 0 8 0,1 0-7 16,2 0-2-1,-4 0 0-15,1 0 2 0,-4 0-2 16,4 0-1-16,-2 2 1 16,-1 2 0-16,1-1-2 15,-2 2 1-15,2-2 1 16,-3 1 0-16,0 0 0 16,0-1 2-16,0 0 2 15,0 4 6-15,0-1 0 16,0 3-8-16,2 3 0 15,-2 5-2-15,3 2 3 16,1 6 3-16,0 6-6 16,-3 4 1-16,2 3 2 15,-3 6 0-15,2 5-6 16,-2 3 7-16,0 5-4 16,0 1 7-16,0 3-5 0,0-3 2 15,0-2-4-15,0-5 24 16,0-7-19-16,0 0 10 15,0-4 0-15,0-2-12 16,0 0 0-16,0-1 11 16,0 1-5-16,-2-5-4 15,-6-1 0-15,4 1 1 16,-4-7-4-16,4 0 0 16,-1 1 5-16,0-4-4 15,4-4 0-15,-2-3 2 16,1-4-1-16,-1 3 2 0,3-1-5 15,-1 4 1-15,-2-3-1 16,3 4 1-16,0-3 7 16,0-2-5-16,0 2-4 15,0-5 4-15,0-2 0 16,0 1 3-16,0-1-3 16,0 1-1-16,0 1 0 15,0 0 1-15,0 3 5 16,0 0-6-16,0 0 3 15,0 1-1-15,0-3-5 16,0-5 0-16,0-3-1 16,0 0 8-16,0-4-3 0,0 0-2 15,0 0-2 1,0 0 1-16,0 0 1 0,0 0 6 16,0-4-16-16,0-19-1 15,0-18-69-15,-7-19-118 16,0-14-438-16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0.71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21 249 0,'0'0'134'15,"0"0"-94"-15,0 0 22 0,0 0-23 16,0 0-16-16,0 0-15 16,-2 0-8-16,2 0 0 15,0 0 4-15,15 1-1 16,11 2 21-16,11-3 62 16,11 0-35-16,10 0 13 15,5 0-12-15,5 0-10 16,-4 0-9-16,-1 0-10 15,-12 0-13-15,-7 0-9 16,-12 0 3-16,-10 0-4 16,-8 0 0-16,-5 0 0 15,-2 0 0-15,-2 0-59 16,-3 4-65-16,-2 8-89 0,0 6-68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1.4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0 415 0,'0'0'82'15,"0"0"-53"-15,0 0 16 16,0 0-45-16,0 0 16 15,0 0-16-15,2 162 27 16,2-97 7-16,-1-8-11 0,2-3-12 16,1-9 0-16,-1-7-4 15,4-4-7-15,-2-4 7 16,0-4-7-16,5-4-90 16,-3-12-130-16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6.3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 0,'0'0'106'15,"0"0"28"-15,0 0-32 16,0 0-51-16,0 0 17 16,0 0-4-16,13 126-20 0,-8-111 2 15,0-4-25-15,-1-4-7 16,1 3-2-16,-2-4-3 15,1-3-8-15,-2 7-1 16,1-2 8-16,-1 3-8 16,1 3-50-16,-3-3-92 15,0 0-99-15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1.8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6 495 0,'0'0'147'16,"0"0"-103"-16,0 0 19 15,0 0-45-15,0 0-15 16,0 0 31-16,135-4-8 16,-84 4-17-16,-7 0 7 0,-4 0-16 15,-12 0-3-15,-7 1-79 16,-16 8-202-16,-5-3 18 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2.0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0 255 0,'0'0'134'15,"0"0"-100"-15,0 0 45 16,0 0 0-16,0 0-26 16,0 0-9-16,160 25-22 15,-111-23-19-15,4 1 12 16,4-3-15-16,-2 0-126 15,-4 0-123-15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2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0 362 0,'0'0'8'0,"0"0"74"16,0 0-8-16,0 0 17 16,0 0-36-16,0 0-11 15,89 450-23-15,-70-378 7 0,-6-2-6 16,0-11-13-16,-9-15-2 16,-2-12 2-16,-2-13 2 15,0-9-9-15,0-4 1 16,0-6-3-16,4 0-85 15,13-31-491-15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2.3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0 462 0,'0'0'200'0,"0"0"-137"16,0 0 23-16,0 0-71 0,0 0-30 15,0 0-486-15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29.3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148 437 197 0,'0'-9'94'0,"2"-1"-89"16,1 1 16-16,2-1-21 15,-1 4 0-15,-2 3 0 16,1 0 12-16,-3 3-7 0,0 0 38 16,0 0 21-16,0 0 0 15,0 0-15-15,0 0-14 16,0 0-35-16,0 0-4 15,0 10 4-15,0 13 7 16,-3 7 1-16,-6 0 1 16,-2 7-8-16,-3 0-2 15,0-1 5-15,2 2-4 16,-2-4 0-16,2-8 0 16,-2-1 2-16,0-10-7 15,3-1 5-15,1-6-11 16,-1-8-15-16,3 0-42 0,2-18-29 15,2-21-86 1</inkml:trace>
  <inkml:trace contextRef="#ctx0" brushRef="#br0" timeOffset="286">81 0 47 0,'0'0'284'15,"0"0"-247"-15,0 0 53 16,0 0 0-16,0 0-24 16,0 0-6-16,167 70-31 15,-135-26-4-15,-1 8-12 16,-5 3-2-16,-6 1 9 0,-3 0-7 16,1-9 3-16,-1-5-9 15,-1-4 0-15,-3-7-3 16,3-5 3-16,-6-3-6 15,3-9 4-15,-3 1-4 16,4-6-1-16,6-9-62 16,-1 0-136-16,1-14-119 15</inkml:trace>
  <inkml:trace contextRef="#ctx0" brushRef="#br0" timeOffset="636">742 390 126 0,'0'0'192'16,"0"0"-172"-16,0 0 31 16,0 0 61-16,0 0-31 15,0 0-12-15,5 76-33 16,-5-65-6-16,0-3-15 16,0-5-2-16,0-1 3 15,0-2 10-15,0 0 23 16,0 0-5-16,0 0-21 15,0-5-8-15,0-1 1 16,0-2-15-16,0 3-1 16,11 3 0-16,-2-1-4 15,-2 3 3-15,-2 0-4 0,-3 0 4 16,1 0 1-16,-3 0 2 16,0 0-2-16,0 0-4 15,0 0 3-15,0 0 1 16,0 0-5-16,0 0-52 15,0 0-140-15,-8-5-191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4.7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0 406 0,'0'0'101'16,"0"0"-95"-16,0 0 3 16,0 0-9-16,0 0-68 15,0 0-114-15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5.1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46 628 0,'0'0'119'0,"0"0"-82"16,0 0 27-16,0 0-45 0,0 0-19 15,0 0-107 1,20-46-277-16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0.9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246 227 223 0,'0'0'83'16,"0"0"7"-16,0 0-7 16,0 0-34-16,0 0-23 15,0 0 2-15,-148 204-4 16,127-177-9-16,6-8-2 0,1-4-11 15,1-8 3 1,6-6 2-16,-2-1-6 0,4 0-1 16,-1-4-21-16,-2-25-275 15</inkml:trace>
  <inkml:trace contextRef="#ctx0" brushRef="#br0" timeOffset="250">103 0 256 0,'0'0'21'0,"0"0"55"0,0 0 19 15,0 0-38 1,0 0-3-16,0 0 14 16,216 301-24-16,-180-258-12 0,-4-6-14 15,-5-6 0-15,-4-7-13 16,-6-8-2-16,-4-7-1 15,-7-4 6-15,-3-4-5 16,-3-1 0-16,0 0-3 16,0-9-20-16,0-24-141 15,0-18-163-15</inkml:trace>
  <inkml:trace contextRef="#ctx0" brushRef="#br0" timeOffset="4024">418 568 406 0,'0'0'154'0,"0"0"-127"16,0 0 24-16,0 0-5 15,0 0-46-15,0 0-75 16,27-13-192-16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38.9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32 80 147 0,'-9'-1'128'0,"5"-2"-78"15,-1 0 75-15,-3-1-48 16,7 0 12-16,-4 0-9 16,5 1-29-16,0 3 7 0,0-2 7 15,0 2-26-15,0 0-17 16,0-2-22-16,0 2-1 15,0 0-9-15,6 0-2 16,25 0 12-16,9 0 14 16,15 0-1-16,3 0 4 15,1 0-14-15,1 0-2 16,-4 0 11-16,-5-3-9 16,-5 2 3-16,-8 1-6 15,-5 0 3-15,-6 0-1 16,-4 0-2-16,-1 0 0 15,1 0 2-15,3 0-2 16,-3 0 0-16,3 0-1 0,-1-5 0 16,1 1 0-16,-3-2 2 15,3 0 6-15,0 3-6 16,-3-1-1-16,0 2 3 16,0 0-3-16,-5 2 1 15,4 0-1-15,-4 0 0 16,4 0 0-16,-2 0 1 15,1 0 0-15,-3-2 0 16,1 0 0-16,2 0-2 16,-2 0 4-16,7-4-3 15,-2 5 0-15,6 1-2 16,-1-2 2-16,1 2 2 0,-2 0 1 16,-2 0-3-1,0 0 1-15,-1 0-5 0,-1 0 6 16,-4 0-2-16,3 0 2 15,-4 0 3-15,2 0-5 16,-2 0-4-16,-1 0 4 16,7 0-3-16,-2 3 6 15,1 3-3-15,5-2 1 16,-6 0 1-16,0 0-2 16,-1-3 1-16,-7 2 1 15,-1 0-2-15,-5-1 1 16,0-2 0-16,-1 1-1 15,0 2-1-15,-2-1 0 16,6-2 1-16,-1 4-2 16,1-3 1-16,2 4 1 0,3-2 0 15,-2 1 0-15,2 0 0 16,-2-2-10-16,1 2 10 16,-3 1 0-16,-2-4 3 15,3 3-1-15,-2-2-3 16,2 2 1-16,-2-1 0 15,-2-2 2-15,0 4 6 16,0-4-8-16,-1-1 0 16,-2 3-6-16,-2-3 4 15,0 0 1-15,-5 0 1 16,3 0 0-16,-2 0 2 16,-1 0-2-16,3 0 0 0,-3 0 3 15,2 0-2-15,1 0-1 16,1 0 2-16,-2 0 0 15,-2 0-1-15,3 0 2 16,-1 0 1-16,-2 0 0 16,3 0-1-16,-3 0 6 15,0 0-5-15,0 0 6 16,0 0-4-16,0 0-2 16,0 0 5-16,0 0-2 15,1 0-4-15,-1 0 4 16,0 0-7-16,0 0 1 15,0 0-1-15,0 0 1 16,0 0 0-16,0 0 2 16,0 0-3-16,0 0-4 15,0 0 4-15,0 0 4 0,0 0-2 16,0 0 1-16,0 0-1 16,0 0-2-16,0 0 3 15,0 0-1-15,0 0-1 16,0 0 2-16,0 0-3 15,0 0 4-15,0 0-4 16,0 0 0-16,0 0-1 16,0 0-1-16,0 0-11 15,0 0-27-15,0 0-81 16,-15 0-200-16</inkml:trace>
  <inkml:trace contextRef="#ctx0" brushRef="#br0" timeOffset="4895">1257 61 10 0,'0'0'62'0,"0"0"-14"16,0 0 6-16,0 0 10 15,0 0-6-15,0 0-6 16,0 0 3-16,1 0 13 16,-1 0-8-16,0 0-25 15,0 0-2-15,0 0-4 16,0 0-13-16,0 0-2 15,0 0-3-15,0 0 1 16,0 0 2-16,0 0-1 16,0 0 9-16,0 0-4 0,0 0 4 15,0 0-4-15,0 0 1 16,0 0-2-16,0 0-5 16,0 0 2-16,0 0-13 15,0 0 3-15,0 0-3 16,0 0-1-16,0 0 0 15,0 0 0-15,0 0 4 16,0 0-8-16,0 0-14 16,0 0-28-16,0 0-7 15,0 0-50-15,0 0 46 16,5 0-62-16,0 0-5 16,-2-5-9-16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45.7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0 253 0,'0'0'92'0,"0"0"-71"16,0 0 11-16,0 0 42 16,0 0-37-16,0 0-25 15,0 0-5-15,0 0-1 16,0 0 15-16,0 0 19 0,0 0 5 16,0 0-8-1,0 0-5-15,0 0-11 0,0 0-10 16,0 0 4-16,0 0-10 15,0 0-3-15,0 0-2 16,0 0 16-16,0 0-6 16,0 0 4-16,0 0 16 15,1 0-21-15,7 0 8 16,10 0-17-16,17 0 0 16,21 12 26-16,13 1 6 15,9 3-23-15,0-3 4 16,-1-1 14-16,-6-2-19 0,-4-1-2 15,-9-2-1-15,-12-4-4 16,-6 0 7-16,-12-2-8 16,-7-1 3-16,-10 0-2 15,-3 0 1-15,-8 0 4 16,1 0 2-16,-1 0 16 16,0 0-7-16,0 0 2 15,0 0-8-15,0 0-3 16,0 0-8-16,0 0-1 15,0 0 1-15,0 0 2 16,0 0-2-16,0 4 1 16,0-4 1-16,0 0 0 15,0 0 0-15,0 0-1 16,0 0 2-16,0 0 0 16,0 0 1-16,0 0-3 0,0 0 0 15,0 0-1-15,0 0-1 16,0 0 1-16,0 0 5 15,0 0-5-15,0 0-3 16,0 0 3-16,0 0 0 16,0 0 3-16,0 0-2 15,0 0-1-15,0 0 3 16,0 0-6-16,0 0 5 16,0 0-4-16,0 0 4 15,0 0 1-15,0 0-2 16,0 0-1-16,0 0 1 15,0 0 0-15,0 0-1 16,0 0 0-16,0 0 0 0,0 0 0 16,0 0 2-16,0 0-2 15,0 0-1-15,0 0 0 16,0 0 0-16,0 0 0 16,0 0 0-16,0 0 1 15,0 0-2-15,0 0 1 16,0 0 1-16,0 0-1 15,0 0 0-15,0 0-3 16,0 0-25-16,0 0-10 16,10 0-29-16,3 0-154 15,4 0-30-15,-3-4-243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6.5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16 0,'0'0'76'0,"0"0"48"0,0 0-10 16,0 0-29-1,0 0-24-15,0 0-12 0,0 43 9 16,0-38-32-16,3 4-19 16,-1-4-1-16,-2 9-1 15,0 2 8-15,0 5-13 16,0 2-116-16,0-4-108 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46.7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0 423 0,'0'0'74'0,"0"0"-45"15,0 0 11 1,0 0 38-16,0 0-19 0,0 0-56 16,5 0-3-16,-2 0-30 15,3 0-56-15,1 0-32 16,3 0 61-16,-4 0-157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47.47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46 262 0,'0'0'133'16,"0"0"-60"-16,0 0 0 15,0 0 7-15,0 0-31 16,0 0-46-16,0 0 6 16,-6-4-5-16,6 4 17 15,0 0 11-15,0 0-10 16,0 0-3-16,0 0-10 0,0 0-1 16,0 0-8-16,14 0 3 15,15 0 4-15,11 4 4 16,7 1 8-16,4-5 6 15,7 0-9-15,2 0 2 16,2 0 3-16,-9-9-3 16,-7 0-5-16,-6 3-3 15,-15 2 2-15,-4-1 3 16,-8 4-11-16,-9 1-2 16,-4 0 3-16,0 0 8 15,0 0-9-15,0 0 7 16,0 0-9-16,0 0-2 15,0 0 8-15,0 0 0 16,0 0-6-16,0 0 5 0,0 0-7 16,0 0 0-16,0 0-1 15,0 0 1-15,0 0-5 16,0 0 4-16,0 0-40 16,0 0-71-16,-8-17-173 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47.8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0 621 0,'0'0'110'0,"0"0"-88"16,0 0-18-16,0 0-4 16,0 0-81-16,0 0-176 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0.1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81 52 244 0,'0'0'55'0,"0"0"-54"0,0 0 18 16,0 0-1-16,0 0-10 15,0 0-8-15,-37-20 8 16,28 11-6-16,0 3 9 16,-3 2 43-16,6 0-20 15,1 2 49-15,2-1-37 16,3 3 19-16,0 0-20 15,0-3-16-15,0 3-12 16,0 0-4-16,3-1-13 16,23 1 0-16,11 0 20 15,17 0 12-15,9 0-3 16,4 1 2-16,2 8-19 16,2 1 18-16,1-2-30 0,4 0 10 15,3-5 2-15,-3 5-12 16,0-4 1-16,-4 2 7 15,-3-2-8-15,-3-3 2 16,-2-1-2-16,2 0-8 16,-3 0 8-16,-5 0 6 15,-2-10 2-15,-9 0-8 16,-8 2 6-16,-9 3-5 16,-2 1 0-16,-5 2 1 15,-3 2-2-15,-2-3 0 0,1 3 1 16,-4 0 2-1,2 0 1-15,1 0 2 0,1 0-2 16,2 0 3-16,-2 0-5 16,-1 0 2-16,-4 0-2 15,0 0-1-15,-2 0 0 16,-4 0-1-16,-4 0 0 16,-4 0 2-16,0 0-2 15,0 0 0-15,0 0 2 16,0 0-1-16,0 0 2 15,0 0-1-15,0 0-2 16,-9 0 0-16,-11 0-7 16,-5 0-97-16,-8 0-152 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1.4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 20 0,'0'0'102'0,"0"0"-15"16,0 0-26-16,0 0 9 0,0 0-7 15,0 0-11-15,0 0-18 16,0 0-23-16,0 0 13 15,0 0 1-15,4 0-13 16,-4 0-6-16,4 0-6 16,7 0-33-16,1 0-59 15,2-2-67-15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2.8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0 318 0,'0'0'79'0,"0"0"-79"0,0 0-34 16,0 0-96-16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3.60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 18 35 0,'0'0'101'16,"0"0"-13"-16,0 0 20 0,0 0-28 16,0 0 27-16,0 0-26 15,-28-18-28-15,28 18-27 16,22 0-18-16,21 0 27 16,20 8 2-16,16 6-5 15,20-1 3-15,17-5-9 16,9 0-15-16,5-7-3 15,-9-1-1-15,-15 0 0 16,-14 0-5-16,-15 0-2 16,-11 0 0-16,-17 0 2 15,-15 0 0-15,-10-1-2 16,-10-4 1-16,-5 5-2 16,-4 0-5-16,4 0-79 0,-4 0-135 15,-5 0-128-15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3.7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0 403 0,'0'0'325'0,"0"0"-301"15,0 0-19-15,0 0-5 0,0 0-34 16,0 0-217-16,16 0-90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6.5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45 381 262 0,'0'0'140'15,"0"0"-25"-15,0 0 5 16,0 0-28-16,0 0 7 16,0 0-42-16,-45-37-53 15,45 37-4-15,0 0-12 16,22 23 12-16,5 6 2 15,4 2 31-15,-3 1-19 16,-2-7-3-16,-6-5-2 0,0-4-4 16,-7-5 7-16,-2-8-9 15,-6-3-2-15,-1 0 0 16,-1 0 1-16,3 0 7 16,7-17 14-16,8-21 17 15,8-17-9-15,5-16-25 16,3-8-4-16,3 3-2 15,-2 9-2-15,1 12-9 16,-10 17-18-16,1 14-9 16,-3 13-16-16,0 11-48 15,4 11-32-15,1 29-51 16,0 10-86-16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16:58.32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0 149 10 0,'0'0'188'0,"0"0"-66"0,0 0-15 16,0 0-29-16,0 0 17 15,0 0-36-15,8-9-25 16,1-1-29-16,8 1 1 16,11-4-2-16,7-4 11 15,10 0-15-15,11 5 6 16,10 4 3-16,6 3 0 16,2 5 5-16,4 0-6 15,4 0 2-15,4 6 5 16,6 5 0-16,1-3-9 0,2-1-4 15,-1-1 1 1,-4-2 1-16,-1 2-2 0,-1-5-1 16,-1 5-1-16,-5 0 5 15,-1 1-3-15,-3 1 0 16,-3 0-2-16,2-1-1 16,0 1 1-16,3 2 8 15,3 0-8-15,2 2-9 16,4 0 9-16,-4-2 9 15,-4-2-7-15,0 1 0 16,2-4-2-16,9-1 1 16,-1-3 2-16,1-1-3 15,0 0 0-15,-6 0 0 0,0 0 0 16,-3 0 2 0,0 0-2-16,-2 0 2 0,0 0-1 15,1 2-1-15,-6-2 0 16,-2 0 0-16,-2 0 2 15,0 0-2-15,6 0 0 16,1 0-2-16,0-2 1 16,-2-2 1-16,-5 0 0 15,0-1 5-15,-7 5-5 16,5-1 0-16,-1 1-1 16,8 0 1-16,4-1-3 15,2-4 6-15,0-2-1 16,2 0-1-16,1-4 0 15,3 0-1-15,-4-1 0 0,1 3 1 16,0-1 0-16,-1 4-2 16,-4 3 2-16,-3-1-7 15,4 2 12-15,-1 2-3 16,6 0-3-16,4 0-7 16,-1 0 7-16,1 0 0 15,-5 0-2-15,-2 0 5 16,2 0-6-16,5 0 8 15,-1 0-7-15,5 0 3 16,-1 0-1-16,1 0 2 16,-4 0-2-16,2 0 0 15,1 0 0-15,-4 0-1 16,5 0 4-16,-4 0-6 0,3 0 7 16,-1 0-4-1,2 0 0-15,10 0-4 0,-6 0 4 16,3 0 0-16,-10 0 3 15,-3-6-2-15,-3-1-1 16,4 1-4-16,-1 4 4 16,0 2 3-16,-1 0-2 15,-4 0-1-15,-1 0 0 16,1 0 1-16,1 0-1 16,-4 0 0-16,2 4 0 15,-2 0 0-15,2-1 0 16,0 1 1-16,-2 0-1 0,8-2 0 15,5 0 0-15,1-1 0 16,0-1-2-16,-1 0 2 16,-7 0 0-16,2 0-6 15,0 0 6-15,-2 0 2 16,2 0 2-16,-1 0-3 16,1 0-1-16,-5 0 0 15,-2 0 0-15,0 0 1 16,1 0-1-16,3 0 0 15,-3 0-3-15,2 0 0 16,-4 0 4-16,0 0-1 16,0 0 0-16,5 0 6 15,5 0-6-15,-2 0 0 16,0 0 0-16,-3 0 0 16,-3 0 1-16,4 0-1 0,4 0 0 15,-1 0-4-15,4 0 4 16,-4 0 1-16,2 0 1 15,-3 0-2-15,0 0 0 16,-3 3 0-16,-1 0 1 16,-2 1-2-16,-4-4 2 15,-2 0 0-15,-5 0-1 16,-7 0-6-16,-7 0 6 16,-1 0 9-16,-7 0-9 15,-4 0 1-15,-3 2-1 16,-10 0 2-16,-7 0-2 15,-11 0 0-15,-3-1-3 0,-6-1 1 16,-3 3 2-16,-1-3-4 16,-2 0-6-16,0 9-11 15,0 3-66-15,-9-1-83 16,-23-8-412-16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6:46.5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29 708 0,'0'0'53'0,"0"0"65"16,0 0-36-16,0 0-45 15,0 0-37-15,0 0-103 16,15-29-375-16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6.70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0 188 0,'0'0'170'0,"0"0"-89"0,0 0-9 15,0 0 31-15,0 0-68 16,0 0-4-16,19 70-19 15,-16-63-3-15,-2 5 4 16,2-2-10-16,2 5 1 16,-5 4-4-16,0 5-7 15,0 3-97-15,0 1-37 16,0-5 46-16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18.1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50 0 3 0,'0'0'42'0,"0"0"-20"15,0 0 8-15,0 0 10 16,0 0 59-16,0 0-46 15,0 0-5-15,4 10 24 16,-8-7-64-16,-18 0-8 16,-6-3-239-16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30.4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0 326 250 0,'0'0'79'0,"0"0"-25"16,0 0 23-16,0 0-10 16,0 0-2-16,0 0 6 15,0 0-42-15,0-7 19 16,0 7 22-16,0-2-37 15,0 2-11-15,0-4-4 16,0-2-12-16,9-3-3 16,14-6-3-16,8 1 0 15,4-3 9-15,2 0-9 16,0 1 0-16,3-1-1 16,-5-1 7-16,2-1 3 0,-3 5-9 15,-5-2 0-15,-6 5 2 16,-3 3-2-16,-11 5 0 15,-5 0-3-15,-2 3 3 16,-2-3-6-16,0 3 6 16,0 0 0-16,0 0-13 15,0 0 9-15,0 0-53 16,0 0-59-16,0-2-36 16,0-8-133-16</inkml:trace>
  <inkml:trace contextRef="#ctx0" brushRef="#br0" timeOffset="325">354 0 107 0,'0'0'244'16,"0"0"-224"-16,0 0 18 16,0 0 39-16,0 0-18 15,0 0 52-15,60 47-89 16,-41-35 9-16,-6 1-14 15,3-3-11-15,-5 2 5 16,-2-5-11-16,-2-1 0 16,0 1 11-16,-3-5-11 15,-1 0 0-15,-3 0 5 16,0-2-4-16,0 2 14 16,0 0-8-16,0 9-7 0,0 5 28 15,-18 8-28-15,-4 3 1 16,-1-4-5-16,5-3-4 15,1 3-28-15,2-4-38 16,2-5-61-16,4-11-68 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31.97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108 4 60 0,'0'0'152'0,"0"0"-60"16,0 0-28-16,0 0-38 15,0 0 40-15,0 0-41 16,-77 0-16-16,71 5 15 16,1-1-22-16,0 2 9 15,2 3-11-15,3-3 0 16,0 4-6-16,0 3 6 15,0 0 0-15,0 2 1 16,0 0 4-16,10-1-8 16,3 1 3-16,4 0 0 15,0 0 10-15,-3 0-7 16,-3-2-2-16,-2-5-1 16,-1-1 7-16,-8-4-7 15,1 0 0-15,-1 1 5 0,0-2 20 16,0 3-8-16,-4 5 27 15,-12-1-14-15,2-1-26 16,1 0 2-16,-4-5-6 16,4 5 13-16,3-3-12 15,-3-2-1-15,7-1 0 16,3-2-5-16,3 0-10 16,0 0-38-16,0-2-70 15,8-17-265-15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34.1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15 615 0,'0'0'47'16,"0"0"14"-16,0 0 11 16,0 0-41-16,0 0-31 0,0 0-56 15,4 0-102-15,-4-15-238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32.3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33 186 369 0,'0'0'91'16,"0"0"21"-16,0 0-29 15,0 0-5-15,0 0-31 16,0 0-36-16,0 0-11 15,-2 9-17-15,-5 6 17 16,-2 2 0-16,2 0 3 16,3 1-4-16,1-2 1 15,3-1 0-15,0 1-1 16,0-5 1-16,0 4 0 16,0 0 0-16,0-5 0 0,12 1-3 15,-1-2 3-15,3-1 0 16,4-2 0-16,4-4-55 15,4-2 2-15,1 0 9 16,4 0-42-16,-2-8 47 16,2-5-55-16,-1-1-15 15,1 3-89-15,-6-2 107 16</inkml:trace>
  <inkml:trace contextRef="#ctx0" brushRef="#br0" timeOffset="491">392 296 111 0,'0'0'134'0,"0"0"-40"16,0 0-16-16,0 0-24 15,0 0-8-15,0 0-2 0,46-48 7 16,-46 44 28-16,0-1-72 16,0-1 54-16,0 0 8 15,-1 0-60-15,-12 0-1 16,-4 5-8-16,4-1 13 16,-1 0-20-16,-2 0 7 15,7 2 0-15,-6 0-8 16,4 0 8-16,3 0-10 15,2 0 7-15,2 0 3 16,-1 6-21-16,-3 7 21 16,4 2-2-16,-1 1-11 15,4 3 13-15,-2-3-5 16,3 1 2-16,0-2 6 16,0-5-7-16,0 2 4 15,3-7 0-15,6 1-8 0,0-4 8 16,0-2-36-16,2 0-2 15,1 0 17-15,2 0 9 16,-2-2 12-16,2-9 0 16,-5 3-7-16,-2 2 7 15,-3 4 0-15,-1 2-1 16,-3 0 4-16,0 0 16 16,0 0-19-16,0 0 1 15,0 0 2-15,2 0-3 16,5 0-3-16,3 0 2 0,3 6 2 15,1 1 6 1,3-1-7-16,2-4-13 0,4-2-20 16,-2 0-105-16,-1-8-30 15</inkml:trace>
  <inkml:trace contextRef="#ctx0" brushRef="#br0" timeOffset="772">630 0 291 0,'0'0'106'0,"0"0"-2"16,0 0-31-16,0 0-18 15,0 0-41-15,0 0-4 16,0-2-13-16,0 4 3 16,0 15 0-16,0 6 19 0,0 7-15 15,0 1 8-15,0 2 7 16,0 3-15-16,0-1 26 15,0-1-30-15,0-2 0 16,0-6 16-16,4-1-15 16,1-6-1-16,0 0 0 15,1-4-23-15,3-5-17 16,0-1-63-16,8-5-69 16,-3-4-123-16</inkml:trace>
  <inkml:trace contextRef="#ctx0" brushRef="#br0" timeOffset="1643">938 183 88 0,'0'0'187'15,"0"0"-96"-15,0 0-60 16,0 0 22-16,0 0-19 15,0 0-19-15,-72-28 44 16,61 28-56-16,2 6-2 16,-3 9 18-16,3 2-17 15,1 0 31-15,3 0-29 16,4-1-3-16,1 0 26 16,0-1-27-16,0 1 4 15,0-6-8-15,0 0 9 0,0-4-7 16,9-2 2-16,0 1 0 15,4-5-9-15,0 0-5 16,1 0-9-16,0-5 10 16,0-12-4-16,-5 4-16 15,-1 0 15-15,-4 3 16 16,-2 2 2-16,1 7 2 16,-3 1 35-16,0 0 17 15,0 0-18-15,0 0 1 16,0 0-37-16,0 0 0 0,0 0 0 15,0 0 0 1,0 0-11-16,0 0 7 0,1 4 4 16,7 5 6-16,1-3-6 15,1-1 0-15,2 3-10 16,-1-7 5-16,1-1-46 16,-3 0-4-16,2 0-10 15,-2 0 38-15,0-13-23 16,2-2 12-16,-2 1 31 15,-3 2-24-15,-1 2 31 16,0 3 16-16,-5 5 30 16,3-1 4-16,-3 3-18 15,0 0-9-15,1 0 2 16,4 0-16-16,2 14 9 0,0 0 13 16,-3 1-4-16,-1 1 12 15,-1 1-39-15,1-2 4 16,-2-3 9-16,-1-2-13 15,0-5 1-15,0 1-1 16,0 2 0-16,0-8 8 16,0 3-8-16,0-3 0 15,0 0-4-15,0 0 4 16,0-3-15-16,0-15 2 16,0-2-13-16,0-7 17 15,0 3-1-15,0 0 10 16,11 2 16-16,-2 3 0 15,2 0 3-15,-2 4 14 16,0 2-18-16,1 6 13 16,-1-4-28-16,-1 4 0 0,1 1-9 15,0 5 9-15,3-1-75 16,-1-3-59-16,3 0-300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20.2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0 129 260 0,'0'0'46'0,"0"0"18"0,0 0 12 16,0 0-41-16,0 0-12 16,0 0 24-16,0 0-44 15,0 0 4-15,0 0 27 16,0 0-14-16,0 0 28 15,0 0-19-15,0 0-12 16,0 0 35-16,0 0-42 16,0 0 11-16,0 0 10 15,0 0-15-15,0 0 7 16,0 0-23-16,0 0 2 16,0 0 10-16,0 0-12 0,3 0 0 15,16 0 4-15,5 0 5 16,5 0 7-16,4 0-16 15,2 0 0-15,-1 2 4 16,4 1-4-16,-4 3 0 16,-4-4 0-16,-2 0 7 15,-6 0-8-15,-1 0 1 16,-3-2 0-16,-4 2 2 16,2-1-2-16,-4-1 0 15,0 4 1-15,-1-3 1 16,-2-1-3-16,3 0 1 15,2 0 0-15,-2 0-1 16,2 0 1-16,-5 0 0 16,1 0-1-16,-4 0 5 0,1 0 2 15,-2 0-6-15,-3 0 0 16,1 0 2-16,1 0-2 16,-4 0 0-16,5 0 7 15,-5 0-6-15,0 0 14 16,3 0-15-16,-3 0 0 15,0 0 21-15,0 0-21 16,0 0 0-16,1 0 5 16,3 0-5-16,-3 0 6 15,2 0-6-15,-1 0 0 16,-2 0 5-16,0 0-5 0,0 0 0 16,3 0 4-1,-3 0-3-15,1 0 1 0,-1 0-2 16,0 0 0-16,0 0 1 15,0 0-1-15,0 0 0 16,0 0 3-16,0 0-2 16,0 0-1-16,0 0 0 15,0 0 0-15,0 0 1 16,0 0-1-16,3 0 0 16,-3 0 3-16,0 0-2 15,0 0-1-15,0 0 0 16,0 0 0-16,0 0 2 15,0 0-2-15,0 0 0 16,0 0-1-16,0 0 6 0,0 0-8 16,0 0 3-16,0 0 0 15,0 0 5-15,0 0-5 16,0 0 0-16,0 0-1 16,0 0 3-16,0 0-2 15,0 0 0-15,0 0 0 16,0 0 0-16,0 0 0 15,0 0 0-15,0 0 2 16,0 0 4-16,0 0-6 16,0 0 0-16,0 0 0 15,0 0 6-15,0 0-5 16,0 0-1-16,0 0 9 16,0 0-8-16,0 0 2 0,0 0-3 15,0 0-3 1,0 0-8-16,0 0-83 0,0 0-124 15,0-1-119-15</inkml:trace>
  <inkml:trace contextRef="#ctx0" brushRef="#br0" timeOffset="5649">770 53 74 0,'0'0'38'16,"0"0"14"-16,0 0 53 0,0 0-50 15,0 0-26-15,0 0 25 16,0 0-26-16,0 0-7 16,0 0 7-16,0 0-13 15,0 0-2-15,0 0-10 16,0 0 4-16,0 0 6 16,0 0-13-16,0 0 0 15,0 0 25-15,0 0-6 16,0 0 8-16,0 0 3 15,0 0-21-15,0 0 35 0,0 0-38 16,0 0 5 0,0 0 24-16,0 0-29 0,0 0 2 15,0 0-1-15,0 0-4 16,0 0 35-16,0 0-33 16,0 0 3-16,0 0 20 15,0 0-28-15,0 0-1 16,0 0 0-16,5 0 1 15,9 0 16-15,7 0-12 16,-2 0-2-16,2-1 13 16,-1 1-13-16,2 0-1 15,-4 0-1-15,-1 0 5 16,-2 0-3-16,1 0-2 0,-7 0 0 16,-3 0 1-1,-3 0-1-15,-3 0-3 0,0 0-16 16,0 0-39-16,0 0 2 15,0 0-24-15,0 0-29 16,0 1 28-16,0 4-55 16</inkml:trace>
  <inkml:trace contextRef="#ctx0" brushRef="#br0" timeOffset="5981">856 112 238 0,'0'0'113'0,"0"0"-102"16,0 0 34-16,0 0 14 16,0 0 29-16,0 0-1 15,40 15-41-15,-18-13-15 16,-4 0 39-16,4 1-41 15,-7-3-13-15,2 2 10 16,-3-2-24-16,-5 0 4 16,-5 0-6-16,-4 1 4 15,0 2-6-15,0-1 2 16,0-2 0-16,0 0-5 16,0 0 5-16,0 0-70 0,0 0-47 15,0 0-84-15,0 0-256 16</inkml:trace>
  <inkml:trace contextRef="#ctx0" brushRef="#br0" timeOffset="7203">2670 0 317 0,'0'0'73'0,"0"0"-60"0,0 0 47 15,0 0-12-15,0 0-38 16,0 0 11-16,0 0-19 16,0 0 10-16,-5 0 51 15,5 0-25-15,-3 0-2 16,3 0-4-16,-1 0-14 15,1 0 28-15,0 0-33 16,0 0-3-16,0 0 37 16,0 0-43-16,0 0 10 15,0 0-12-15,4 0 0 16,15 0 33-16,7 0-33 0,-3 0 14 16,3 0 23-1,-2 0-32-15,-7 0-6 0,2 0 13 16,-5 0-8-16,-7 0-6 15,-2 0 0-15,-4 0 0 16,-1 0 2-16,0 0-2 16,0 0-2-16,0 0-42 15,0 0-11-15,0 0-12 16,0 0-68-16,0 0-21 16,-10 4-37-16</inkml:trace>
  <inkml:trace contextRef="#ctx0" brushRef="#br0" timeOffset="7296">2670 0 449 0</inkml:trace>
  <inkml:trace contextRef="#ctx0" brushRef="#br0" timeOffset="7458">2670 0 449 0,'-9'123'10'0,"9"-123"7"16,0 0 99-16,0 0-32 0,0 0-53 15,0 0 63-15,76 32-50 16,-57-31-12-16,-1 2-32 15,-1-1 2-15,-8-2 18 16,5 0-16-16,-6 0-4 16,-4 0 8-16,1 0-8 15,0 0 0-15,-1 0-35 16,1 0-64-16,-4-5 25 16,2-9-107-16,-3-1-188 0</inkml:trace>
  <inkml:trace contextRef="#ctx0" brushRef="#br0" timeOffset="17550">224 148 180 0,'0'0'40'0,"0"0"33"16,0 0-4-16,0 0-5 16,0 0-40-16,0 0 24 15,0 0 19-15,-26 0-9 16,23 0-21-16,1 0-10 15,-1 0-18-15,2 0 49 16,1 0-48-16,0 0 5 16,0 0 22-16,0 0-33 15,0 0 0-15,0 0-4 0,0 0-11 16,0 0 5 0,9 0-16-16,14 0 22 0,3 0 30 15,6 0-22-15,4 0 2 16,1 0 3-16,2 0-7 15,1 3 11-15,-3 1-17 16,3-3 0-16,0 2-2 16,-6-3 3-16,1 0-1 15,-3 0 0-15,2 0 5 16,-5 0 4-16,-1 0-9 16,-2 0 0-16,-3 0 8 15,-2 0-8-15,2 0-1 16,-1 0 0-16,-2 0 1 15,1 0 7-15,1 0-7 16,-4 0 0-16,5 0 1 0,-4 0-1 16,4 0 0-16,1 0-3 15,-4 0 7-15,2 0-4 16,-7 0 0-16,2 0 0 16,0 0-2-16,-2 0 2 15,-1 0 0-15,-2 0 0 16,0 0 2-16,-2 0-1 15,0 0-1-15,-1 0 0 16,1 0 0-16,-1 0 0 16,-1 0 0-16,-1 0-3 15,2 0 11-15,-2 0-11 16,2 0 3-16,-2 0 0 0,3 0 0 16,-1 0 1-16,0 0-1 15,0 0 0-15,1 0 2 16,2 0-2-16,-3 0 0 15,2 0 0-15,-2 0 5 16,0 0-5-16,3 0-2 16,1 0 2-16,-3 0 0 15,4 0 0-15,0 0 0 16,1 0 0-16,-4 0 0 16,1 0 0-16,-1 0 0 15,-3 0-4-15,3 0 9 16,-4 0-4-16,7 0-1 15,0 0 0-15,0 0-1 0,-1 0 1 47,0 0 0-47,4 0-1 0,-2 0 4 0,-1 0-5 0,3 0 2 0,0 0 0 16,-2 0 7-16,3 0-7 16,1 0-3-16,2-3 3 15,1 3 0-15,1 0-1 16,3-1 1-16,-2-3 0 15,2 3 4-15,7 1-2 16,-6-2-2-16,-1 2 0 16,0 0 0-16,-3 0 1 15,0 0-1-15,0-2 0 0,0 2 2 16,7-2-2 0,-6 2 0-16,1-2-2 0,-5 0 4 15,-2 2-3-15,4 0 1 16,-1-3 0-16,2 3-3 15,0 0 3-15,-1-1 0 16,1 1-1-16,-3-2 3 16,1-1-3-16,0 3 1 15,-2 0 0-15,-1-2 0 16,-1 2 0-16,-6 0 0 16,-2 0 1-16,-1 0 1 15,-2 0-3-15,-1 0 1 16,2 0 0-16,1 0 0 15,1 0 0-15,-3 0-1 16,2 0-1-16,3 0 4 0,1 0 0 16,2 0-2-16,4 0 0 15,4-2-2-15,-2 0 2 16,4 0 0-16,-4 0 1 16,-3 0 1-16,1 0-2 15,-1-3 0-15,-1 3 0 16,-3 2 1-16,1 0-1 15,-6-2 0-15,1 2 0 16,-4 0 2-16,-2 0-3 16,1 0 1-16,-2 0 0 15,1-2 4-15,-3 2-4 16,0 0 0-16,1 0 3 0,3 0-2 16,0 0 7-16,1 0-8 15,-4 0 0-15,4 0 5 16,-1 0-5-16,0 0 0 15,-3 0 7-15,4-1-7 16,-2 1 3-16,1 0-3 16,-4 0 0-16,8 0 5 15,-3 0-4-15,-4 0-1 16,4 0 8-16,2 0-7 16,-2 0 9-16,1 0-10 15,-1 0 0-15,-1 0 13 16,-1 0-13-16,-1 0 0 15,-2 0 5-15,0 0-5 16,0 0 17-16,0 0-17 0,0 0 0 16,0 0 27-16,0 0-25 15,0 0 5-15,0 0 14 16,0 0-12-16,0 0 17 16,0 0-26-16,0 0 4 15,0 0 21-15,0 0-24 16,0 0 5-16,0 0 4 15,0 0-10-15,0 0 10 16,0 0-10-16,0 0-10 16,0 0-6-16,0 0-22 15,-6 0-72-15,-17 0-185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45.3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15 115 0,'0'0'86'0,"0"0"-2"16,0 0-40-16,0 0-12 16,0 0 0-16,0 0 33 15,0 0-51-15,0-15 5 16,0 15 12-16,0 0-18 15,0 0 7-15,0 0 17 16,0 0-33-16,0 0 40 16,0 0-42-16,0 0 13 15,0 0 14-15,0 0-22 16,0 0 2-16,0 0-9 16,0 0 6-16,0 0-7 0,0 0 1 15,2 0-7-15,2 0-2 16,6 3 11-16,2 5-2 15,0 3 0-15,-1-5 2 16,-2 4 11-16,0-1-10 16,0-1-3-16,-4-1 20 15,3-2-15-15,-4 0-1 16,1-1 5-16,0-3-6 16,-1 3 29-16,1-4-23 15,-1 0 1-15,4 0 11 16,-3 0-15-16,1 0 7 15,6 0 8-15,-3 0-20 16,8 0 33-16,-2 0-27 0,4 0-2 16,2 0 15-16,1 0-17 15,1 0-3-15,0 0 0 16,3 0 8-16,-2-5 11 16,1-2-19-16,0 4 2 15,-4-1 8-15,2 0-10 16,3 1 0-16,-6 3-1 15,5-2 3-15,-2 0-2 16,0 2 0-16,0 0 0 16,-2 0-3-16,-1 0 4 15,2 0-1-15,-6 0 0 16,0 0 1-16,1 2-1 0,-3 2 0 16,-1-3 0-1,1 4 4-15,0-2 0 0,3-3-4 16,1 0 0-16,4 0 2 15,1 0 9-15,4 0-11 16,-1 0 0-16,-1 0 11 16,0 0-11-16,-2 0 0 15,0 0-3-15,3 0 10 16,-2 0-8-16,-2 0 1 16,-1 0 0-16,-2 0-2 15,-4 0 2-15,2 0 0 16,-3 0-2-16,-1 0 4 15,1 6 3-15,3-2-5 0,0 1 0 16,1-3-2 0,-2 3 2-16,2-1 0 0,2-1-2 15,-1 1 13-15,-1-4-6 16,0 0-5-16,1 0 0 16,2 0 3-16,2 0-3 15,-1 0 0-15,1 0-3 16,-5 0 11-16,4 0-5 15,-4 0-3-15,-3 0 0 16,2 0 0-16,-3 0 0 16,0 0 0-16,-5 0 0 15,3 0 3-15,-2 0-8 16,-1 0 5-16,-5 0 0 16,6 0-4-16,-3 0 4 0,-2 0-5 15,-1 0 0-15,-2 0 10 16,3 0-11-16,-1 2 6 15,-1 1 0-15,-1-2-6 16,1 1 8-16,-3-2-4 16,1 0 0-16,-1 0 2 15,0 0 3-15,0 0-3 16,0 3 0-16,3-3 0 16,-3 0 4-16,0 1-4 15,2-1 0-15,1 0 1 16,3 0 28-16,7 0-28 15,0 0 0-15,0 2 25 16,0-2-26-16,-6 0 0 0,-3 0-1 16,-4 0 10-16,0 0-7 15,3 0-2-15,-3 0 0 16,0 2 6-16,0-2-6 16,0 0 0-16,0 0-2 15,0 0 10-15,0 0-3 16,0 0-5-16,0 3 0 15,0-3 14-15,0 0-14 16,0 0 0-16,0 0 0 16,2 0 6-16,-2 0-12 15,0 0 6-15,0 0 0 16,0 0 7-16,0 0-7 0,0 0 0 16,0 0-3-16,0 0 10 15,0 0-17-15,3 0 10 16,3 0 0-16,2 0-3 15,1 0 6-15,3 0-3 16,2 0 0-16,0 2 8 16,0 1-15-16,4-2 7 15,-1 1 0-15,-2 1 2 16,-3-2-2-16,1 1 0 16,-4 0-4-16,0-2 8 15,0 3-14-15,1-3 10 16,-1 0 0-16,5 0-4 15,-2 0 4-15,3 0 0 0,4-3 3 16,-3-1 3-16,1 0 1 16,-6 1-7-16,1 0 0 15,-6 3-1-15,4 0 2 16,-3 0-1-16,-2 0 0 16,1 0 3-16,0 0-10 15,0 0 7-15,-1 0 0 16,3 0 0-16,1 0 0 15,-3 0 0-15,6 0 0 16,-1 0 2-16,1 0-9 16,2 4 7-16,-2 2 0 15,4-2-1-15,-2 1 1 0,1-1 0 16,0 0-3 0,-3-2 8-16,2 0 0 0,-3 0-5 15,1 0 0-15,1-1 1 16,-4 4-1-16,2-5 0 15,1 0 0-15,-1 0 1 16,5 0-3-16,-3 0 2 16,2 0 0-16,2 1 3 15,-2-1-3-15,5 0 0 16,-4 2-1-16,2-2 6 16,-1 4-8-16,0-2 3 15,-2 2 0-15,-3 2-7 0,-1-3 7 16,1-1 0-1,2 2 0-15,-2-2 3 0,2 0-3 16,-3-1 0-16,1 5 0 16,1-6 1-16,0 2 1 15,3-2-2-15,2 0 3 16,2 0-1-16,-2 0-2 16,1 0 0-16,-1 0 0 15,4 0 4-15,-4 0-4 16,-2 0 0-16,0 0 2 15,-3 0-1-15,-4 0 3 16,0 0-4-16,2 0 0 16,-2 0-5-16,-1 0 5 15,2 0 0-15,3 0 0 16,-1 0 2-16,3 0-3 0,2 0 1 16,-1 0 0-16,4 0 3 15,-5 0-3-15,2 0 0 16,-2 0 4-16,2 0-2 15,-3 0-1-15,0 0-1 16,-2 0 0-16,-1 0-1 16,4 0 1-16,-4 0 0 15,1-2-2-15,-1 2 8 16,1-1-9-16,-1-4 3 16,4 4 0-16,-1-3 3 15,1 2-3-15,-1 0 0 16,1 0-3-16,-1 0 8 0,0-4-6 15,1 5 1 1,2-1 0-16,-3-2-3 16,3 2 3-16,-2-3 0 0,4-1 2 15,2 0-2-15,-2-1 0 16,4-3-4-16,1 2 4 16,1-3 7-16,1 3-7 15,0-2-2-15,-3 1 2 16,-3 0 0-16,1 4 1 15,-4 0-1-15,-2 4 0 16,-2-3 2-16,-1 0-2 16,-6 1-4-16,-3 1 2 15,-1 2 4-15,1 0-3 0,-3 0 1 16,0 0 0 0,0-2 2-16,0 2-2 0,0 0 0 15,0 0-3-15,0 0 2 16,0 0-44-16,0 0-171 15,0-4-229-15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2:50.5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0 123 357 0,'0'0'45'15,"0"-2"16"-15,0 2-23 16,3-2 23-16,-1 2-4 16,1-2-45-16,1 2 15 15,2 0-26-15,4 0-1 16,5 0 22-16,-1 0-14 15,0 0 4-15,1 8-12 16,6 2 13-16,1 4 1 16,5-2-13-16,4-4 0 15,1 2 15-15,5-1-16 0,0-3 0 16,6 0-5-16,-2-4 16 16,4-2-1-16,-5 0-10 15,-2 0 0-15,1 0 1 16,-6 0-1-16,3 0 0 15,-4 0-1-15,2 0 8 16,-2 0-13-16,0 0 6 16,-1 3 0-16,-1-3 6 15,-1 0-6-15,-1 0 0 16,7 0-2-16,4 0 2 16,4 0 12-16,10 0-12 15,6-3 0-15,8-5 17 0,5-3-11 16,0-3 0-16,5-1-6 15,-5 3 12-15,-1 1 2 16,-4 5-14-16,-2 2 0 16,2 0 2-16,-4 2-2 15,0-2 0-15,-6-1 0 16,-2 5 7-16,-1 0-7 16,-5 0 0-16,2 0 0 15,-5 0 17-15,1 0-13 16,-2 0 1-16,1 0-5 15,-2 0 8-15,2 0 10 16,0-4-18-16,2 0 0 16,1-2 11-16,-3-1-11 0,3 1 0 15,-4 4-4 1,-2 2 9-16,0 0-5 0,-4 0 0 16,-2 0 0-16,0 0 11 15,3 0-11-15,-3-4 0 16,0-3-2-16,1-1 8 15,-4 2 9-15,-1 1-15 16,-3 1 0-16,-4 2 18 16,-3 1-16-16,-2 1-2 15,1 0 0-15,-2-3 1 16,3 1 6-16,-2 0-7 16,5-3 0-16,-1 1 15 0,-1 1-15 15,-4-2 0 1,2 3-4-16,-8 1 12 0,2-2-2 15,-6 3-6-15,0 0 0 16,0 0-4-16,-3 0 4 16,6 0 0-16,2 0 0 15,2 0 4-15,3 0 0 16,4 0-4-16,1-5 0 16,5 5 2-16,1 0-2 15,3 0 0-15,-5 0-6 16,-6 0 6-16,-5 0 6 15,-4 0-6-15,-1 0 0 16,-7 0 4-16,-3 0-3 16,-2 0-1-16,-1 0 0 15,0 0 3-15,0 0 1 0,0 0-4 16,3 0 0-16,-3 0 19 16,0 0-16-16,0 0-3 15,0 0 0-15,0 0 9 16,0 0-30-16,0 3-9 15,-9 2-102-15,-20-5-176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03.4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 20 255 0,'-10'0'56'0,"0"0"-25"15,4 0 15-15,-1 0-18 16,2 0 18-16,5 0 20 15,-2 0-46-15,-1 0 7 16,2-2 50-16,-2 2-31 16,1-1-30-16,2 1 37 0,0 0 0 15,0-3 10-15,0 3-53 16,0 0-5-16,0-2 17 16,0 2-22-16,0 0-10 15,11 0 1-15,17 0 9 16,15 0 16-16,3 2-16 15,3 7 0-15,11-1 11 16,-2 0-9-16,3 0-2 16,-6 0 0-16,2-6 7 15,-2-2-5-15,1 0-2 16,5 0 0-16,-1 0 24 16,1 0-24-16,-6-7 25 0,-1-2-15 15,-9 4-7-15,-4-3 25 16,-1 3-28-16,-8 2 0 15,-1 0 9-15,-5 3-6 16,-6-3-3-16,1 3 0 16,-2 0 6-16,-2 0-11 15,-3 0 5-15,-8-2 0 16,1 2 8-16,-1 0-8 16,-6-3-3-16,4 3 3 15,-4 0 0-15,0 0 10 16,0 0-10-16,0 0 0 15,0 0 6-15,0 0-6 0,0 0-8 16,0 0-8 0,-10 0-54-16,-20 0 11 0,-15 0-128 15,-15 0-37-15,-12 0-164 16</inkml:trace>
  <inkml:trace contextRef="#ctx0" brushRef="#br0" timeOffset="390">172 4 362 0,'0'0'53'0,"0"0"-47"16,0 0 38-16,0 0 58 15,0 0-18-15,0 0-5 16,239 0-32-16,-162 0 17 16,8 0-51-16,10 0 29 15,0 0 1-15,-2 0-42 16,-11 0 6-16,-12 0-7 16,-10 0 6-16,-11 0-3 15,-9 0-3-15,-15 0 0 16,-8 0 2-16,-8 0-2 15,-5 0 0-15,-4 0-7 16,0 0 18-16,0 0 6 0,0 0-17 16,0 0 0-16,0 0-13 15,0 0-14-15,-12 0-108 16,-11 0-93-16,-11-4-318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05.58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70 7 233 0,'0'0'69'0,"0"0"-37"16,0 0-7-16,0 0 38 0,0 0-63 16,0 0 4-16,-34 0 9 15,30 0-5-15,2 0-2 16,-2 0 27-16,-1 0-8 16,-4 0 35-16,4 0-43 15,1 0 3-15,1 0 38 16,3 0-17-16,0 0-9 15,0 0 22-15,0 0-36 16,0 0 17-16,13-3-22 16,18 1-13-16,6 1 51 15,7 1-39-15,2 0-7 16,2 0-5-16,-2 0 11 16,-1 0 1-16,-6 6-12 0,-5-1 0 15,-5-1 1-15,-9 1-1 16,-7-3 0-16,-7 0-2 15,-2-2 8-15,-4 0-2 16,0 0-4-16,0 0 0 16,0 0 13-16,0 0-13 15,0 0-2-15,0 0-30 16,-10 0-106-16,-13 0-20 16,-8 0-144-16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6.8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25 0,'0'0'226'0,"0"0"-89"0,0 0-65 16,0 0 26 0,0 0-53-16,0 0-28 0,6 114 6 15,-3-99-8-15,-3 4-6 16,2 11 2-16,-2-1-11 16,0-4-42-16,0-6-87 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05.7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0 184 0,'0'0'27'16,"0"0"-27"-16,0 0-35 15,0 0-94-15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30.6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26 429 0,'0'0'82'16,"0"0"-31"-16,0 0-27 15,0 0-2-15,0 0 34 16,0 0-24-16,123-19-18 0,-112 35-14 16,-5 6 15-1,-6 5-6-15,-3 6-4 0,-28 3 11 16,-1 0 12-16,0-5-27 16,9-7-1-16,9-9 0 15,6-1 4-15,8-6-17 16,0-1 12-16,17-6 1 15,15 4 15-15,3-5-15 16,-2 1 0-16,-3 1 0 16,-10 1 5-16,-3 2-7 15,-8 3 2-15,-4 3 0 16,-5 3-13-16,0 5 13 16,0 10-4-16,-18 5 3 15,-5-2-45-15,-2 5 35 16,7-2-92-16,4 0-12 0,5-15-35 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31.1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35 398 0,'0'0'37'16,"0"0"-22"-16,0 0 86 16,0 0-62-16,0 0-24 15,0 0 33-15,212-19-41 16,-200 33-7-16,-12 7 0 16,0 1 3-16,-9 4 14 0,-19 4-17 15,-2-5 0-15,4-5 14 16,10-4-14-16,7-6 0 15,6-6-1-15,3-2 2 16,0 3-13-16,14-4 12 16,12 4 0-16,0-4 21 15,2-1-18-15,-5 4-1 16,-2-1-2-16,-7 3 7 16,-5 0-8-16,-4 5 1 15,-5 2 0-15,0 3-6 16,0 8 6-16,-17 3-4 15,-6-2-31-15,1 3-70 16,7-6-10-16,1-5-191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29.8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224 28 147 0,'0'-3'132'16,"1"-2"-66"-16,2 4-17 15,2-1-10-15,0-4 40 16,-4 2-31-16,2-2-18 15,-3 5 16-15,0 1 4 16,0 0-7-16,0 0-40 0,0 0 4 16,0 11 10-1,-12 17-13-15,-10 15 55 0,3 5-14 16,0 3-30-16,5-4 22 16,7-4-37-16,4-8 0 15,3-1 16-15,0-7-16 16,0-3 0-16,15 3-3 15,-1-7 12-15,1-2-6 16,-3-4-3-16,-2-5 0 16,-6-3 4-16,-2-5-4 15,-2 1 0-15,0-2-3 16,0 2 9-16,-6 3-14 16,-22 1 8-16,-6 0-35 15,0 1 13-15,1-7-44 0,5 0-6 16,3 0-25-16,6-9-77 15,8-20-243-15</inkml:trace>
  <inkml:trace contextRef="#ctx0" brushRef="#br0" timeOffset="184">244 145 389 0,'0'0'139'16,"0"0"-115"-16,0 0 48 15,0 0 48-15,0 0-80 16,0 0-28-16,188-8 24 16,-160 8-35-16,3 0-1 0,-4 0 0 15,-5 0-168-15,-7 0-331 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31.85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0 172 0,'0'0'165'16,"0"0"-101"-16,0 0-17 15,0 0 12-15,0 0-54 16,0 0 1-16,4 0 5 16,-4 0-11-16,0 0 0 0,0 0 3 15,0 0 0-15,0 0 34 16,0 0-7-16,0 0 2 16,0 0 27-16,0 0-28 15,0 0-3-15,0 0 21 16,0 0-35-16,0 0 43 15,0 0-46-15,0 0-7 16,0 0 23-16,0 0-25 16,0 0 12-16,0 0-9 15,0 0-1-15,0 0 33 16,0 0-37-16,0 0 0 16,0 0-5-16,0 1-1 15,0 18-4-15,0 6 8 0,0 2 2 16,0 3 6-16,0-5-6 15,0-2 0-15,0-3 6 16,0-4-6-16,0-3 0 16,0-7-2-16,0-3 2 15,0-3 6-15,0 3-6 16,0-1-6-16,0 2 4 16,0 0-39-16,0 2-72 15,-4-3-48-15,-4-3-127 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37.4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62 286 0,'0'0'83'16,"0"0"-64"-16,0 0 35 0,0 0-20 15,0 0 69-15,0 0-11 16,17 119-53-16,-17-66 54 15,0-6-79-15,0-4-5 16,0-7 28-16,0-9-35 16,0-7 2-16,0-7-4 15,0-7 7-15,0-4 8 16,0-2-9-16,0 0-6 16,0-15 21-16,0-14-21 15,9-11-6-15,5-4-11 16,0 3-24-16,4 3 39 15,2 7-46-15,-2 5 40 16,1 11-6-16,-1 5 11 0,-4 9 3 16,0 1-1-1,3 0 2-15,-3 23 2 0,-2 9 9 16,-3 12 36-16,-3-6-9 16,-3 0-29-16,-3-2 1 15,0-5-7-15,0-5 9 16,0-8 3-16,0-5-16 15,0-7 0-15,0-2 3 16,0-4-3-16,0 0 0 16,0 0 0-16,0-6 3 15,2-22-22-15,12-5 12 16,9-3-10-16,1 0 12 16,-1 9-19-16,0 5 6 15,-1 7 9-15,-9 8 9 0,-3 7-17 16,-1 0 17-16,0 0-6 15,0 9 4-15,-1 12 4 16,-2 0 17-16,2 2-11 16,-4 1 6-16,3-4-5 15,2 4-9-15,0-9-6 16,3 0 5-16,0-4-84 16,-1-5 9-16,3-6-9 15,3 0-24-15,1 0 16 16,-1-17-266-16</inkml:trace>
  <inkml:trace contextRef="#ctx0" brushRef="#br0" timeOffset="427">641 256 90 0,'0'0'253'0,"0"0"-114"15,0 0-20-15,0 0-49 16,0 0-59-16,0 0 13 16,0 15 91-16,0 3-75 15,0 1 2-15,5-3-42 16,0-3 0-16,1-4 9 15,1 2 1-15,3-3-16 16,-1 6 6-16,-3-4 0 16,2-2-23-16,-1-2 12 15,-5-3-24-15,5-3 8 16,3 0-9-16,3-3 28 16,3-20-15-16,1-6-29 0,1-3 49 15,-1-3-14-15,-3 7 17 16,0 3-3-16,-5 10 4 15,0 11-2-15,-1 4 1 16,-2 0 0-16,-2 0-9 16,4 19 11-16,-3 6-2 15,-4 5 39-15,2 3-38 16,-1 2 6-16,-2-5-7 16,3-2 3-16,2-5-10 15,-4-6 7-15,5-9-47 16,3-8 6-16,7 0-54 15,7-4 53-15,3-20-5 16,5-7-90-16,-4-7-53 16,1-1 81-16,-2-7 103 15</inkml:trace>
  <inkml:trace contextRef="#ctx0" brushRef="#br0" timeOffset="687">1152 117 13 0,'0'0'204'16,"0"0"-19"-16,0 0-42 15,0 0-7-15,0 0-39 16,0 0 6-16,8-44-65 15,-8 44-38-15,0 16 0 16,0 16 5-16,-5 10-1 16,-4 3 0-16,5-1 14 15,-1-1-13-15,2-3 0 16,3-5-5-16,0-6 0 0,0-4 0 16,0-6 0-1,3-4 0-15,12-5 3 0,4-6 3 16,2-4-12-16,7 0 6 15,-2-6-37-15,0-17 29 16,-6-2-122-16,0-4 30 16,-6-3-86-16,-4-6-252 15</inkml:trace>
  <inkml:trace contextRef="#ctx0" brushRef="#br0" timeOffset="986">1385 0 68 0,'0'0'421'16,"0"0"-334"-16,0 0-29 16,0 0-26-16,0 0-31 0,0 0 43 15,-12 73-6-15,6-40-27 16,-2 0 56-16,2 0-66 16,2 0 3-16,-1-1 9 15,5-4-10-15,0-4-1 16,0-2-2-16,0-3 0 15,5-5-2-15,4-1 2 16,2-7 0-16,1 1-2 16,0-4 6-16,-6-2-6 15,4 4 2-15,-6-5-32 16,-1 1 11-16,2 1-44 16,-5-2-42-16,0 0-28 0,0 0-192 15</inkml:trace>
  <inkml:trace contextRef="#ctx0" brushRef="#br0" timeOffset="1203">1227 212 324 0,'0'0'145'0,"0"0"-73"15,0 0-28-15,0 0-35 16,0 0 40-16,0 0 8 15,82-6-47-15,-52 6 3 16,-2 0 0-16,-5-1-12 16,0 1-2-16,-1-3-1 15,-4 1-81-15,0-1-54 0,-5 2-298 16</inkml:trace>
  <inkml:trace contextRef="#ctx0" brushRef="#br0" timeOffset="1381">1560 193 315 0,'0'0'109'0,"0"0"-25"16,0 0-10-16,0 0-27 15,0 0 32-15,0 0-57 16,0 129-18-16,0-114 9 0,0-3-13 16,0-1 0-1,0-6-31-15,0-2-113 0,0-3-66 16,0 0-151-16</inkml:trace>
  <inkml:trace contextRef="#ctx0" brushRef="#br0" timeOffset="1540">1560 193 314 0,'20'-150'79'0,"-20"150"-57"16,0 0-21-16,0 0 2 15,0 0 11-15,0 0-14 16,62 59-61-16,-48-47-204 16</inkml:trace>
  <inkml:trace contextRef="#ctx0" brushRef="#br0" timeOffset="1980">1746 284 53 0,'0'0'160'0,"0"0"-18"16,0 0-55-16,0 0 11 15,0 0-14-15,0 0-14 16,18 180-32-16,-18-148-21 16,0-4 51-16,-6 0-53 15,-1-2-15-15,5-4 11 16,-2-3-10-16,-1-4 1 16,2-8-2-16,3-1-30 0,-2-6-2 15,2 0-5-15,0 0 20 16,0-19-25-16,0-13-12 15,0-7 15-15,0-9-22 16,0-5-1-16,2 0-22 16,10 5-27-16,-1 11 111 15,1 8 0-15,-1 9 35 16,4 7 37-16,-6 1-11 16,2 8-6-16,-2 4 46 15,4 0-93-15,0 0 41 16,-3 10 2-16,2 9-28 15,-7 1 19-15,-5 4-21 16,0 1-13-16,0 2 40 16,-13 1-48-16,-5-3 0 15,-1-4-5-15,6-4-6 0,-1-9-32 16,6-4-27-16,8-4-15 16,0 0 37-16,0-18-120 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39.90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0 79 0,'0'0'408'0,"0"0"-406"0,0 0 124 16,0 0-61-1,0 0-16-15,0 0 16 0,0 183-18 16,0-143-15-16,-7 4-32 15,-1-6 1-15,6-5 15 16,2-3-16-16,0-5 0 16,0-6 3-16,0-7-1 15,0-5-2-15,0-7 0 16,10 0 0-16,8 0-21 16,4-7 21-16,1-13-40 15,3-5-8-15,-2-5 8 16,2-1-10-16,0 5-17 15,-10 8 47-15,-4 7 11 16,-7 7 9-16,-4 4 0 16,-1 0 1-16,0 4 31 0,0 13 60 15,0 0-52-15,0 0-4 16,0 2 31-16,0-4-52 16,0 2-5-16,3-6 5 15,-1 0-13-15,1 0 0 16,-3-5-2-16,3 0-38 15,-3-4-48-15,4-2-11 16,1 0-25-16,1-17 18 16</inkml:trace>
  <inkml:trace contextRef="#ctx0" brushRef="#br0" timeOffset="163">287 59 245 0,'0'0'205'0,"0"0"-113"0,0 0 17 15,0 0-93-15,0 0-12 16,0 0 5-16,6 32-8 16,3-8-1-16,0 1-10 15,1-2-134-15,-1-3-219 16</inkml:trace>
  <inkml:trace contextRef="#ctx0" brushRef="#br0" timeOffset="629">515 219 311 0,'0'0'196'15,"0"0"-130"-15,0 0 13 0,0 0-39 16,0 0 2-16,0 0-7 16,-113 38-17-16,104-22 8 15,4 0-26-15,0 0 8 16,5 4 8-16,0 1-16 15,0-5 0-15,0 1 1 16,2-6-1-16,10-3 1 16,2-6-1-16,0-2-16 15,4 0 10-15,1 0-6 16,4-13-10-16,1-6-1 0,-1 0 7 16,-3 3 12-1,2 5-8-15,-8 0 12 0,-2 5-7 16,-6 6 7-16,-3-5-3 15,-3 5 1-15,2 0 4 16,-2 0 4-16,0 0 0 16,0 11 8-16,0 7 87 15,0 1-70-15,0-2-4 16,0-1 2-16,0-4-20 16,3-1 7-16,-2-5-16 15,-1-2 0-15,3-1-17 16,-3-2 15-16,2-1-53 15,1 0-24-15,1-10 22 16,-2-17-117-16,1-8 20 16,-3-12-260-16</inkml:trace>
  <inkml:trace contextRef="#ctx0" brushRef="#br0" timeOffset="679">515 219 329 0</inkml:trace>
  <inkml:trace contextRef="#ctx0" brushRef="#br0" timeOffset="780">515 219 329 0,'125'-146'158'0,"-125"146"-24"0,0 0-68 0,0 0-42 0,0 0-19 15,0 0-1-15,15-3-8 16,-6 14 4-16,0 2-23 16,1 2-29-16,2-2-89 15,-4-1 2-15,-2-2-171 16</inkml:trace>
  <inkml:trace contextRef="#ctx0" brushRef="#br0" timeOffset="955">730 179 34 0,'0'0'186'0,"0"0"-25"16,0 0-76-16,0 0 20 15,0 0-7-15,0 0-53 16,86 22-34-16,-60-22 33 16,6 0-17-16,4-9-20 15,-2 0-3-15,-7 5 5 16,-5 3-18-16,-9 1-42 16,-3 0-34-16,-6 0 1 15,-4 0-64-15,0 0-184 16</inkml:trace>
  <inkml:trace contextRef="#ctx0" brushRef="#br0" timeOffset="1702">899 11 296 0,'0'0'98'0,"0"0"-70"0,0 0 64 15,0 0-1-15,0 0-37 16,0 0-18-16,-37 158-1 15,33-120-16-15,2-5-14 16,-3-3 32-16,5-3-31 16,0-5 1-16,0-3-4 15,0-2 0-15,0-6-6 16,0-4 3-16,2-4-35 16,3 0 33-16,4-3-24 0,5 0 5 15,2 0 4-15,1-8-17 16,-1-8-21-16,1-2 24 15,-2 0 31-15,2-1-10 16,0 5 10-16,-7 1 0 16,0 1-2-16,-3 6 4 15,-5 2 17-15,1 4-4 16,-3 0 15-16,0 0 19 16,0 3-35-16,0 13 19 15,0 3 15-15,0-2-36 16,0 2 5-16,0-1-17 15,1-4 0-15,7-5-17 16,0-2 1-16,1-7-16 16,2 0-2-16,3 0 16 0,2-5 17 15,-2-14-48-15,3-1 12 16,-3 1 27-16,0 0-11 16,0 4 21-16,-5 6-2 15,-2 5 5-15,-5 4-8 16,-2 0-4-16,0 19 9 15,0 15 87-15,0 12-29 16,0 16 24-16,0 10-13 16,0 0-49-16,0-7 46 15,0-8-66-15,-2-11 0 16,-5-6 12-16,-7-6-12 16,2-9 1-16,-2-12 4 0,-5-6-1 15,-2-7 28 1,-2 0-26-16,-2-14 13 0,4-24 12 15,4-8-23-15,6 1-8 16,11-1 8-16,0 6-4 16,0 6 2-16,0 7-6 15,16 2 0-15,2 1-4 16,7 2 4-16,-1 1-4 16,2 0-3-16,0 2-104 15,-3 0-50-15,0-2-148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43.2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0 541 0,'0'0'0'15,"0"0"-381"-15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32.5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356 67 276 0,'0'0'114'0,"0"0"13"15,0 0-20-15,0 0-23 16,0 0-31-16,0 0-21 16,0-11-2-16,0 11-26 0,-3 4-4 15,-2 9 35-15,3 1-30 16,2 5 10-16,0-2-15 16,0 4 6-16,2-2 17 15,16-2-22-15,8 5-1 16,5-3 7-16,0-1 2 15,-4-9-13-15,-4-4 4 16,-4-5 0-16,-7 0 5 16,-3 0-5-16,-4 0 0 15,0-19 11-15,-5-6-3 16,0-7-16-16,0-3 8 16,0-1 0-16,-5 3-5 15,-4 6 5-15,1 5 0 16,3 8-6-16,1 8 12 0,2 2-12 15,-2 4-5-15,-2 0-39 16,-4 0 49-16,0 10-75 16,0 7 24-16,1 2-5 15,2 2-83-15,2-5-49 16</inkml:trace>
  <inkml:trace contextRef="#ctx0" brushRef="#br0" timeOffset="473">919 411 302 0,'0'0'154'15,"0"0"-65"-15,0 0-67 16,0 0-4-16,0 0 74 0,0 0-77 16,0 74-7-1,0-59 13-15,0-2-18 0,4-5 10 16,10-5-13-16,5 2 0 15,2-5 22-15,1 0-21 16,-3-8-1-16,-2-7 11 16,-6 0-10-16,-6 3 6 15,-2-1-7-15,-3-2 0 16,0 4-3-16,-3-3 3 16,-13 3-6-16,-1 2 3 15,4 1 6-15,2 3-6 16,0 2-2-16,5 3-25 15,-2 0 20-15,4 0-69 16,-1 0-51-16,4 0-22 16,-2 8-168-16</inkml:trace>
  <inkml:trace contextRef="#ctx0" brushRef="#br0" timeOffset="697">1459 933 384 0,'0'0'162'0,"0"0"-77"15,0 0-31 1,0 0-23-16,0 0-31 0,0 0-115 15,0-43-272-15</inkml:trace>
  <inkml:trace contextRef="#ctx0" brushRef="#br0" timeOffset="1312">1683 630 313 0,'0'0'27'0,"0"0"27"16,0 0 37-16,0 0-38 15,0 0 10-15,0 0-8 16,0 42-24-16,4-36-1 16,6-6-30-16,0 0 5 15,9 0 40-15,5 0-42 16,-1-17 10-16,2-6 8 15,-5-4-20-15,-9 0 13 16,-7 0-14-16,-4 4 0 16,0 5 15-16,-6 0-15 0,-18 5-8 15,-1 6 6-15,-3 2 2 16,4 5-8-16,4 0 3 16,3 0 5-16,8 0-22 15,1 0 5-15,8 8-66 16,0 2-21-16,0-1-96 15</inkml:trace>
  <inkml:trace contextRef="#ctx0" brushRef="#br0" timeOffset="2354">164 314 319 0,'0'0'127'0,"0"0"-86"15,0 0 25-15,0 0 36 16,0 0-53-16,0 0-23 16,-6-9-26-16,7 9 10 15,16 15-3-15,6 17-7 16,8 6 0-16,6 3 48 15,7 1-20-15,5 1-5 16,11-5 2-16,11-1-17 16,7-5 10-16,9 0-18 15,1 0 0-15,1-3 20 16,-3 11-20-16,-5 1 0 16,-4 5-1-16,-5-3 9 15,-6-6-11-15,-3 5 3 16,-8-2 0-16,-1 0 0 0,-5-2 0 15,-8-10 0-15,-4-4 0 16,-3 1 5-16,-5-4-9 16,-6-2 4-16,2-3 0 15,-12-9 6-15,-2-2-6 16,-2 1 0-16,-1-4 1 16,-3 0 7-16,1 0 25 15,-6-2-33-15,3 0 0 16,-3 0 31-16,0 0-31 15,0 0 0-15,0 0 6 16,0 0-4-16,0 0-4 16,0 0-102-16,0-9-155 0</inkml:trace>
  <inkml:trace contextRef="#ctx0" brushRef="#br0" timeOffset="2494">1652 1244 641 0,'0'0'48'0,"0"0"-48"16,0 0-8-16,0 0-74 15,0 0-242-15</inkml:trace>
  <inkml:trace contextRef="#ctx0" brushRef="#br0" timeOffset="3150">402 1147 459 0,'0'0'129'0,"0"0"-48"15,0 0-48-15,0 0-27 16,0 0 15-16,0 0-14 16,98-6-3-16,-66 6 16 0,-6 16-20 15,-12-1 0-15,-8 9-3 16,-6 3 6-16,-4 0-7 15,-24 1 4-15,-4-3 0 16,6-6 5-16,7-8-5 16,10-6 0-16,9-2-5 15,0-3 11-15,0 0-8 16,3 0 2-16,22 0 0 16,4 1 10-16,-2 3-8 15,-7 4-2-15,-6 1 11 16,-3 7-9-16,-11 0 40 15,0 6-33-15,-8 4 14 16,-19 3 6-16,-9-4-22 0,1 1-6 16,3-6-1-1,1-3-9-15,13-8 3 0,4-9-93 16,8 0 24-16,6-9-45 16,0-22-425-16</inkml:trace>
  <inkml:trace contextRef="#ctx0" brushRef="#br0" timeOffset="10306">4 1354 315 0,'0'0'120'0,"0"0"13"16,0 0 6-16,0 0-63 15,0 0-8-15,0 0-11 16,-4-12-57-16,8 11 2 16,15-2-1-16,7 1 2 0,3-2 35 15,2 1-38-15,-4-1 0 16,-4 1 0-16,-3 0 0 16,-6 3-2-16,-8 0-43 15,-3 0-121-15,-3 0-45 16,0 8-56-16</inkml:trace>
  <inkml:trace contextRef="#ctx0" brushRef="#br0" timeOffset="10477">4 1354 319 0,'77'90'144'0,"-77"-90"-119"16,0 0 52-16,0 0 16 0,0 0-43 15,0 0 31 1,55 24-63-16,-29-20-12 0,0-2 28 15,2 1-33-15,0 0-2 16,-1-1-7-16,-1 1-115 16,-7-3-124-16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56.0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42 30 105 0,'-14'-7'118'0,"5"-1"-21"16,0 4 15-16,4-1 22 0,2 4-85 16,1-2 27-16,2 3-33 15,0-2-12-15,0 2-31 16,0 0-10-16,17 0 10 15,12 0-4-15,14 2 4 16,11 7 27-16,6-1-21 16,7 0 18-16,6-1-5 15,3-1-18-15,1 0 23 16,4-3-24-16,4 0 1 16,-2 0 13-16,1-3-11 15,5 0-3-15,3 0 1 16,6 0 4-16,0 0-4 15,-2-3-1-15,-3 0 0 0,-2-3 4 16,-1 3-4-16,5-1 0 16,0 2 2-16,2 2 0 15,-5 0-4-15,2 0-4 16,-8 0 6-16,0 0 1 16,0 0 0-16,-5 0-1 15,3 0 8-15,-4 0-7 16,-6 0-1-16,1 0-6 15,-3 0 6-15,2 0 7 16,2 0-7-16,1 4-1 16,-2 0-2-16,-1 0 6 15,-4-1-6-15,0-3 0 0,-3 0 3 16,5 0 4 0,-1 0-4-16,4 0 0 0,-1 0-3 15,-2 0 8-15,-5 0-5 16,-4 0 0-16,-8 0 0 15,-1 0-6-15,-2 0 6 16,-3 3 0-16,-1 0 1 16,-4-3 4-16,1 2-4 15,-1-2-1-15,1 0 0 16,1 0-3-16,0 0 3 16,1 2 0-16,0-2 9 15,-1 0-8-15,1 2 2 16,-2-2-3-16,-4 1 1 15,-4-1 6-15,-6 0-7 16,-10 3 0-16,-12-3 5 0,-3 0-2 16,-6 2-6-16,0-2 0 15,-1 3-7-15,-33 1 8 16,-18-2-201-16,-28-2-125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7.0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0 145 0,'0'0'167'0,"0"0"-38"0,0 0-14 0,0 0-16 0,0 0-43 0,0 0 15 16,3 95-8-16,-3-91-37 16,1 2-6-1,2-2-11-15,-3-1-3 0,0-1 2 16,5-2-3-16,-2 1-5 15,-3-1-118-15,0 0-53 16,0-6-98-16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3:57.7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 0,'0'0'71'0,"0"0"2"0,0 0 53 16,0 0-53-16,0 0-21 15,0 0 5-15,-14 0-3 16,14 0-28-16,0 0 0 15,0 0-26-15,0 0 7 16,0 0-21-16,0 0 10 16,8 0 4-16,16 3 20 15,10 9-7-15,4 0 0 16,7-2-4-16,-1 3-8 16,5-3 19-16,-3 0-20 15,2-1 0-15,-1-3 7 16,6-2-7-16,-4-4 0 15,1 4-2-15,1-4 8 0,-2 1 3 16,0-1-9 0,-4 0 0-16,-1 0 1 0,1 0 3 15,1 3-4-15,0-2 2 16,3 1 3-16,3-2-1 16,0 0 6-16,6 0-10 15,5 0 3-15,3 0 3 16,-3 0-6-16,-3 0 0 15,1 0 0-15,-2 0 4 16,1-3-4-16,4-1 0 16,4-4 0-16,-1 2 0 15,4 1 0-15,-4-3-2 16,1 5 13-16,-5 0-15 0,-5 2 4 16,0 1 0-16,-4 0 0 15,0-3 0-15,-7 2 0 16,2-4-1-16,-1 1 7 15,-2-1-6-15,0 1 0 16,6 3 0-16,-4-1 5 16,4 2-5-16,-3 0 0 15,-3 0-6-15,0 0 12 16,-2 0-8-16,-1 7 2 16,0 3 0-16,0 2 1 15,0-1-1-15,6-4 0 16,-1 1-5-16,1 5 14 15,-1-7-10-15,-1 5 1 16,2-3 0-16,-1-3 2 0,1 1-2 16,0-2 0-16,3-2 0 15,0-2 2-15,5 0 8 16,1 0-2-16,-4 0-8 16,-3-2 42-16,-5-2-42 15,-6 1 0-15,-3-5-7 16,-4 2 14-16,-10 4-6 15,-7 0-1-15,-6 1 0 16,-8 1 9-16,1 0-4 16,-3 0 7-16,0 0 52 15,0 0-37-15,0 0 21 16,0 0-48-16,0 0 0 0,0 0-2 16,0 0 2-16,0 0-49 15,-5 7-114-15,-11 6-59 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4:00.4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170 69 160 0,'0'0'136'16,"0"0"-56"-16,0 0-15 15,0 0 32-15,0 0-35 16,0 0-28-16,0 0 52 0,0-51 1 16,0 51-33-16,0 0-30 15,0 0-20-15,0 0 5 16,0 0-9-16,-7 0-17 15,-7 16 13-15,-4 11 8 16,-5 5-2-16,1 1-2 16,7-9 0-16,-2-2 7 15,8-5-7-15,-4-1 0 16,7-2 1-16,-1-2 1 16,0 0-4-16,4-7 1 15,2 1 1-15,-2-2-2 16,1 1 2-16,2-3 0 15,-3 0-1-15,3 2 2 0,0-2 0 16,0 2-1-16,0-4 0 16,0 0-4-16,0 0 4 15,0 0-8-15,0 2 7 16,0 1-4-16,9-1 1 16,13-2 2-16,5 0 2 15,4 0 7-15,1 0-7 16,4 0 0-16,-9-9 2 15,-1 1 5-15,-6 1-6 16,-6 4-1-16,-5 0 0 16,-6 1 1-16,-1 2-1 15,-2 0 0-15,0 0 15 0,0 0-3 16,0 0 24 0,0-2-2-16,0-2-19 0,-9-7 9 15,-5 0-24-15,3-3 0 16,-1-2-5-16,1-3 5 15,-1-5-25-15,3-6 5 16,-1 0-43-16,3-2 30 16,2 4-120-16,1 6 41 15,4 13 53-15,-2 9-47 16,-3 0-333-16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4:01.47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1137 680 249 0,'0'0'96'16,"0"0"17"-16,0 0-27 16,0 0 19-16,0 0 2 15,0 0-52-15,0-8-25 16,0 8-17-16,-10 0-9 15,-10 19 6-15,-6 8-10 16,0 0 0-16,3 0 6 16,5-2-6-16,4-1-1 15,2-4-1-15,1 2 4 0,3-6-3 16,7-7 1 0,-2-2 0-16,3-1-3 0,0-3 3 15,0 1-4-15,0 0 3 16,0 4 1-16,0-7-4 15,0 3 4-15,0-2-1 16,0 0-7-16,0-2 2 16,0 0-5-16,4 0 5 15,1 0 6-15,4 0-1 16,3 0 1-16,4 0 0 16,4 0 9-16,4 0-7 15,2 0-2-15,2 0 0 0,3 0 3 16,-4 0-1-16,-1 0-2 15,-6 0 0 1,-3 0 0-16,-5 0 0 0,-2 0 0 16,-4 0 0-16,-2 0 3 15,-4 0 12-15,0-2-7 16,0 2 23-16,0 0 34 16,0-6-23-16,0-3 11 15,0-5-39-15,-9-2-1 16,-5-3-7-16,1-3-6 15,-4 0 0-15,1-3-6 16,-1 1 6-16,2 4 0 16,-2 2-2-16,5 6 4 15,3 5-15-15,4 6 13 16,4-2-28-16,1 3 7 0,0 0-47 16,0 4-44-16,0 15-90 15,0-4 1-15</inkml:trace>
  <inkml:trace contextRef="#ctx0" brushRef="#br0" timeOffset="670">658 0 294 0,'0'0'109'0,"0"0"-10"16,0 0-6-16,0 0-31 15,0 0-45-15,0 0-15 16,-94 66-2-16,39-13 2 15,-11 10-2-15,-1 6 3 16,2-6-2-16,7-3 5 16,-1-11-6-16,13-3 0 15,2-5 11-15,4-10-8 16,9-7-3-16,11-10 0 16,11-7 5-16,5-7-10 15,4 0-5-15,0 6-10 0,9 5 19 16,20 6 1-1,11 10 0-15,9 2 3 16,11 7-1-16,6-3 15 0,3 3-17 16,3-7 0-16,-1 1 14 15,1-7-14-15,-9-3 0 16,-5-2 3-16,-14-5 2 16,-11-2 3-16,-15-3-8 15,-6-2 0-15,-7-6 2 16,-5 3-2-16,0-1-3 15,0-2-3-15,0 0-43 16,0 0-84-16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4:10.9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153 140 54 0,'0'0'40'16,"0"0"-2"-16,0 0 43 16,0 0-15-16,0 0-32 15,0 0-15-15,0 0 15 16,0 0-20-16,0 0-10 16,0 0 6-16,0 0-6 15,0 0-4-15,0 0-4 16,0 0 4-16,0 0 4 15,0 0-2-15,10 3 7 16,-1-1 9-16,3-2-3 16,-1 2 5-16,3-2 3 0,-2 2-23 15,5-1 23-15,1 2-22 16,2-3 4-16,5 2 5 16,-1-2-3-16,4 0 8 15,3 0-15-15,-1 0 0 16,3 0 23-16,-3 0-21 15,1 0-2-15,-2 4 4 16,-3 2 0-16,0-2-8 16,-3 1 4-16,0-1 0 15,0 1 7-15,-1-4-7 16,-2 3 0-16,4-4 3 16,-4 0-1-16,2 0-2 15,4 0-1-15,-8 0 1 0,5 0 6 16,-1 0-6-16,-4 0 0 15,2 0 3-15,2 0-3 16,-1 0 6-16,-3 0-6 16,2 0 0-16,0 0 6 15,-1 0-6-15,1 0 0 16,1 0 1-16,1-1 3 16,-2-2-8-16,4 2 3 15,-5-3 1-15,0 3 0 16,3 1 0-16,-1-3 0 15,-1 2 1-15,2-1 0 16,1-2 6-16,0 1-7 16,-2 0 0-16,-2 0 1 0,-1-1-1 15,4-1 0-15,1 2 4 16,0-1 2-16,3-2-10 16,-5 3 4-16,2-1 0 15,-3-2 8-15,2 3-8 16,4 0 0-16,-3 0-3 15,-5 1 10-15,5 0-14 16,-4 2 7-16,-1 0 0 16,4 0 1-16,-1-2 1 15,-3 0-2-15,1 2 2 16,-2-2-1-16,1 1 0 16,2 1-1-16,0-4 1 0,0 3-3 15,-2-4 6 1,1 3-4-16,1 0 5 0,-2 0-3 15,2 0-2-15,2 1 0 16,-1-4 0-16,-1 0 3 16,5-1-3-16,-1 3 0 15,2-5 10-15,0 5-3 16,-6 0-7-16,3-1 0 16,-1 3 0-16,-4-4 5 15,1 5-5-15,-7 0 0 16,-3 0 2-16,5 0 2 15,-5 0-6-15,5 0 2 16,-2 0 0-16,2 0-1 0,3 0 1 16,-3 0 0-1,4 0 1-15,0 0-1 0,-1 0 3 16,2 0-3-16,-4 0 0 16,2 0-7-16,0 0 7 15,-2 0 0-15,-1 2 6 16,3 1-6-16,-3-2 0 15,4 1-3-15,-1-2 6 16,-2 0-2-16,-1 2-1 16,3-2 0-16,-5 0 9 15,-3 0-6-15,-2 0-3 16,-3 0 0-16,4 0 2 16,-7 0 22-16,-1 0-22 15,0 0 4-15,0 0 16 0,0 0-20 16,0 0 12-16,0 0-14 15,0 0-21-15,0 3-2 16,0-3-60-16,0 0-76 16,-1 0-163-16</inkml:trace>
  <inkml:trace contextRef="#ctx0" brushRef="#br0" timeOffset="8737">91 115 14 0,'0'0'81'16,"0"0"-1"-16,0 0-10 15,0 0-9-15,0 0-6 16,0 0-4-16,0 0 11 0,-82-78-15 15,75 72 35 1,7 6-35-16,-2 0-27 0,2 0 28 16,0 0-46-16,0 0 0 15,0 0-2-15,0 0-19 16,0 0 16-16,0 0-1 16,15 2 4-16,7 7-1 15,1-1 1-15,3-2 0 16,5-1 0-16,5 0 0 15,9-4 0-15,4-1-1 16,6 0 7-16,4 0 12 16,4 0-18-16,-4-9 2 15,0 1 7-15,-3 0-8 16,-5 2-1-16,0 0 0 16,1-1 9-16,-8 4-8 0,-2 2-1 15,-2-1 0-15,-8 0 0 16,-1 2 3-16,-2 0-6 15,-3 0 3-15,1 0 0 16,3 0 0-16,-3 0 0 16,2 0 0-16,2 0-1 15,1 0 1-15,-1 0 0 16,1 0 0-16,3 0 5 16,-2 0-3-16,2-3-2 15,0 3 0-15,1 0 0 16,-3 0 0-16,3 0 0 15,-1 0 0-15,0 0 2 16,-3 0-4-16,4 0 2 16,-4 0 0-16,0 0 1 0,-1 3-1 15,0-1 0-15,-4 0-1 16,-2 2 2-16,-1-4-1 16,-4 0 0-16,2 0 0 15,-4 0 8-15,0 0-8 16,-1 0 0-16,-1 0-6 15,4 0 13-15,-5 0-9 16,2 0 2-16,-2 0 0 16,5 0-5-16,-4 0 8 15,5 0-3-15,-3 2 0 16,1-2 5-16,2 3-8 16,-1-1 3-16,2-2 0 15,-1 1-1-15,2 1 1 0,-4 1-5 16,4-2 4-16,-2-1 2 15,-2 0-1-15,-1 0 0 16,3 2 0-16,-2-2 0 16,-2 0 0-16,-2 0 0 15,-3 3 0-15,-2-3 1 16,-1 0 1-16,-5 0-2 16,-2 0 0-16,1 0-2 15,-3 0 2-15,0 0 0 16,2 0 0-16,-2 0 3 15,0 2 4-15,0-2-7 16,3 0 0-16,1 0-7 0,5 0 7 16,1 0 0-16,2 3 0 15,2-3 1-15,-5 1 5 16,5-1-6-16,-2 0 0 16,-3 2-4-16,2-2 4 15,-2 0 0-15,0 2 0 16,1 1 2-16,-3-3-2 15,5 1 0-15,-2-1 0 16,0 2 0-16,4-2 0 16,3 3 0-16,0 2-1 15,1-4 5-15,-2 1-4 16,1-2 0-16,-4 2 0 16,0 1 3-16,-4-2-2 0,-3 1-1 15,-1-2 0-15,-2 3 3 16,1-3 0-16,1 0-3 15,0 0 0-15,1 0 16 16,-2 0-13-16,4 0 3 16,-3 1-6-16,2-1 4 15,-5 0-7-15,1 4 3 16,-2-4 0-16,-1 0 11 16,0 0-7-16,0 0 3 15,0 1-5-15,0-1 1 16,0 0 15-16,0 2-18 15,0 0-46-15,0 2-38 0,-9-2-62 16,-12-2-169 0</inkml:trace>
  <inkml:trace contextRef="#ctx0" brushRef="#br0" timeOffset="8948">2779 194 101 0,'0'0'0'0,"0"0"-16"16</inkml:trace>
  <inkml:trace contextRef="#ctx0" brushRef="#br0" timeOffset="12189">2670 31 55 0,'0'0'40'16,"0"0"59"-16,0 0 15 15,0 0-57-15,0 0 0 16,0 0-8-16,0 0-34 16,0 0 19-16,0 0-34 15,1 0 0-15,9 0-2 16,2 0-1-16,5 0 3 16,1 0 5-16,1 0 2 15,-6 0 14-15,4 0-11 16,-3 0-1-16,-3 0 19 0,-4 0-27 15,-2 0 1 1,-5 0 0-16,0 0 3 0,0 0 6 16,0 0-11-16,0 0 0 15,0 0 11-15,0 0-11 16,0 0 0-16,0 0-1 16,0 8-72-16,-9 1-2 15,-10 1-86-15</inkml:trace>
  <inkml:trace contextRef="#ctx0" brushRef="#br0" timeOffset="12732">2358 17 162 0,'0'0'0'16,"0"0"-94"-16</inkml:trace>
  <inkml:trace contextRef="#ctx0" brushRef="#br0" timeOffset="12890">2358 17 198 0,'37'0'91'0,"-37"0"-62"0,0 0-29 15,0 0-213-15</inkml:trace>
  <inkml:trace contextRef="#ctx0" brushRef="#br0" timeOffset="13021">2460 0 115 0,'0'0'141'16,"0"0"-103"-16,0 0-17 15,0 0-21-15,0 0-192 16</inkml:trace>
  <inkml:trace contextRef="#ctx0" brushRef="#br0" timeOffset="13152">2460 0 381 0,'101'52'28'15,"-101"-52"-28"-15,0 0-65 16,0 0-249-16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4:59.6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176 271 291 0,'0'0'85'15,"0"0"-70"-15,0 0-8 16,0 0-7-16,0 0 58 16,0 0 37-16,0 0-60 15,-41 287 7-15,18-222 7 16,-3-5-24-16,3-2 20 16,4-4-20-16,2-10-18 15,5-9 8-15,3-7-15 16,4-12 0-16,4-10-7 15,1-3 7-15,0-3-23 0,0 0-47 16,0-23-45-16,0-26-42 16,0-16-221-16</inkml:trace>
  <inkml:trace contextRef="#ctx0" brushRef="#br0" timeOffset="309">141 281 312 0,'0'0'44'0,"0"0"-12"16,0 0-13-16,0 0 16 15,0 0 22-15,0 0-5 16,103 85-5-16,-77-25-5 0,-2 0-1 16,1 3 29-1,-1-2-26-15,-2-4-22 0,-1-5 14 16,-2-3-28-16,-5-10 0 15,-5-7-8-15,3-5 9 16,-6-10-6-16,-1-5-3 16,-2-5 0-16,-2-5 7 15,-1-1-5-15,0-1-2 16,0 0 0-16,0 0-12 16,-6-1-5-16,-20-26-230 15,-5-5-27-15</inkml:trace>
  <inkml:trace contextRef="#ctx0" brushRef="#br0" timeOffset="497">107 679 378 0,'0'0'59'16,"0"0"-53"-16,0 0 18 15,0 0 46-15,0 0-22 16,0 0-11-16,88 9-36 15,-62-14 10-15,-3-9-22 16,0-5-20-16,-2-7-146 16,-4-8-218-16</inkml:trace>
  <inkml:trace contextRef="#ctx0" brushRef="#br0" timeOffset="711">481 260 381 0,'0'0'167'0,"0"0"-167"16,0 0 18-16,0 0 45 15,0 0-6-15,0 0 21 16,108 0-3-16,-76-6-70 16,-1-7 2-16,-4 1 4 15,-2-2-5-15,-1-1-12 16,-4 0-65-16,-1 0-80 15,-4-2-50-15</inkml:trace>
  <inkml:trace contextRef="#ctx0" brushRef="#br0" timeOffset="929">942 0 368 0,'0'0'104'16,"0"0"-96"-16,0 0 46 15,0 0 35-15,0 0-49 16,0 0 3-16,37 187-23 16,-22-159 25-16,-1-3-45 15,-4-7 11-15,3-4 7 16,1-1-18-16,-2-3-6 0,3-3-50 16,-1-5-76-1,3-2-74-15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1.3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0 517 0,'0'0'77'16,"0"0"-75"-16,0 0 12 16,0 0 16-16,0 0-3 15,0 0 16-15,169 15 3 16,-129-13-17-16,-8 0-29 0,-6-1 3 16,-9-1-13-16,-6 5-1 15,-8-5-94-15,-3 0-76 16,-17 0-18-16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1.55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43 336 0,'0'0'52'0,"0"0"-40"15,0 0 86-15,0 0-14 16,0 0-33-16,0 0 4 15,142 44-28-15,-105-44-5 16,-1 0 0-16,-4-9-22 0,0-3-13 16,0-5-83-16,-1-4-101 15,0-7-256-15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1.8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0 165 471 0,'0'0'123'0,"0"0"-118"16,0 0 38-16,0 0 8 0,0 0 47 15,0 0-45-15,495-63-11 16,-360 50-26-16,-8 3-9 15,-2 1 39-15,-9 0-41 16,-7-2-4-16,-4 1 10 16,-12-1-7-16,-16 0 3 15,-19 1-7-15,-21 4 0 16,-18 4-17-16,-15 2 3 16,-4 0-35-16,0 0 13 15,-11 0-87-15,-27 4-152 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2.18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 99 429 0,'0'0'45'0,"0"0"-40"15,0 0 25-15,0 0 50 16,0 0-46-16,0 0-21 0,-33 366 13 16,26-322-10-1,5-2 4-15,2-7-20 0,0-6 0 16,0-2 24-16,8-7-24 15,3-5 0-15,1-5 3 16,2-6-3-16,-1-4-5 16,1 0-71-16,3-16-16 15,-2-20-96-15</inkml:trace>
  <inkml:trace contextRef="#ctx0" brushRef="#br0" timeOffset="257">371 63 537 0,'0'0'93'15,"0"0"-81"-15,0 0-2 16,0 0 14-16,0 0 23 16,0 0 21-16,-83 208-58 15,68-179-8-15,4-7 28 16,3-5-30-16,2-2 4 15,3-6-4-15,3-6 1 16,0-3-1-16,0 0-23 16,0 0-112-16,0-8 41 15,0-15-47-15,9-12-90 0</inkml:trace>
  <inkml:trace contextRef="#ctx0" brushRef="#br0" timeOffset="508">356 0 116 0,'0'0'173'0,"0"0"-97"16,0 0-48-16,0 0 11 16,0 0 42-16,0 0 6 15,52 103-38-15,-37-64-4 16,-1-3-6-16,0-4 27 16,-5-7-62-16,0-4-2 15,-4-6 29-15,-1-5-25 16,-4-1-4-16,2-3-1 15,-2-2 5-15,3 1-1 16,0 0-5-16,-1 0-8 0,1 0 4 16,1 0-55-16,-4-1-54 15,0-2-41-15,0-2-21 16</inkml:trace>
  <inkml:trace contextRef="#ctx0" brushRef="#br0" timeOffset="691">302 246 308 0,'0'0'120'16,"0"0"-54"-16,0 0-8 15,0 0-5-15,0 0-13 16,0 0-40-16,-3-13 0 16,21 13 0-16,5-6 19 0,3-5-19 15,7-3-42-15,-3-8-104 16,1 1-108-16</inkml:trace>
  <inkml:trace contextRef="#ctx0" brushRef="#br0" timeOffset="944">693 17 452 0,'0'0'59'15,"0"0"-49"-15,0 0 40 16,0 0 16-16,0 0 6 0,0 0-13 15,65 212-23 1,-52-169 19-16,0 0-50 0,0-4-4 16,-2-1 10-16,1 2-8 15,-2-5 1-15,-3-4-4 16,-1-7 0-16,-2-11 5 16,-4-10-5-16,1-3 0 15,-1 0 0-15,0 0-18 16,0-17-72-16,0-21-227 15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7.5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0 836 0,'0'0'0'16,"0"0"-41"-16,0 0-66 15,0 0 15-15,0 0-504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5.0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34 20 85 0,'0'-2'107'0,"0"1"-8"16,0-1-72-16,0 2 33 15,0 0-29-15,0 0-16 16,0-3 0-16,0 3-12 16,0 0-2-16,0 0 2 15,0 0 1-15,0 0-4 16,0 0 3-16,0 0 0 16,0 0 2-16,0 0 13 0,0 0-13 15,0 0 5-15,0 0-7 16,0 0-3-16,0 0 1 15,0 0-1-15,0 0 1 16,0 0 0-16,0 0 7 16,0 0 2-16,0 0-2 15,0 0-5-15,0 0 1 16,0 0-4-16,0 0 0 16,0 0 0-16,0 0 0 15,0 0 0-15,0 0-4 16,0 0 2-16,0 0-5 15,0-1-11-15,0-3 0 16,0 3 12-16,0 1-9 0,0-2-8 16,0-1 4-16,-3 3 13 15,2-1 0-15,-3 1 3 16,4 0 1-16,0 0 1 16,0 0-1-16,0 0-14 15,0 0-19-15,0 0-32 16,0 0 39-16,0 0-74 15,0 0 33-15,0 0 40 16,0 0 2-16,0 0 9 16,0 0 8-16</inkml:trace>
  <inkml:trace contextRef="#ctx0" brushRef="#br0" timeOffset="497">3 47 220 0,'0'0'154'16,"0"0"-47"-16,0 0-1 16,0 0-42-16,0 0-26 15,0 0-27-15,0 0-11 0,0 0-1 16,0 1-7-16,0 1-5 15,0 3-30-15,0-2-12 16,0 6-31-16,0-2-78 16,0-1-146-16</inkml:trace>
  <inkml:trace contextRef="#ctx0" brushRef="#br0" timeOffset="811">3 47 167 0</inkml:trace>
  <inkml:trace contextRef="#ctx0" brushRef="#br0" timeOffset="1027">3 47 167 0,'-4'6'158'0,"4"-6"-100"0,0 0-4 0,0 0-13 0,0 0 6 16,0 0 65-16,0 13-58 16,4-7-21-16,4-1-3 15,-3 3-1-15,-1-1-11 16,1 0-4-16,-4 0-8 16,3 5 8-16,0-5-13 15,-2 4 8-15,2-2-6 16,-1-3-1-16,-3-1 1 15,0-2-2-15,0 0 0 16,2-3 3-16,-2 0-2 16,0 0 4-16,0 2-6 0,0 4-6 15,0 4-140-15,0-2-24 16,0-2-225-16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6.2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183 399 16 0,'0'0'140'0,"0"0"8"15,0 0-52-15,0 0-41 16,0 0 9-16,0 0 30 0,0 0-54 15,0-100 16-15,0 96 31 16,0 1-59-16,-3 3 24 16,1 0-52-16,-3 0 13 15,-10 13-28-15,-3 29 18 16,-2 15-3-16,-6 10 10 16,4-1-7-16,7-3-3 15,-2-6 0-15,6-7 10 16,-1-6-9-16,4-8-1 15,4-7 0-15,2-5-5 16,-1-9 6-16,3-4-1 16,0-4 0-16,0-3-39 15,0-4 25-15,0 0-70 16,0 0 35-16,0 0 30 16,0-8-35-16,0-20-92 0,8-11 43 15,1-7-154-15</inkml:trace>
  <inkml:trace contextRef="#ctx0" brushRef="#br0" timeOffset="311">143 330 226 0,'0'0'132'0,"0"0"-74"16,0 0 8-16,0 0-37 15,0 0-16-15,0 0 34 16,54 55-12-16,-36-12-10 15,5 0 16-15,0 4-35 0,0 4 25 16,2-1 9-16,-2-1-29 16,-4-5 45-16,1-7-47 15,-6-3 10-15,-3-7 0 16,-2-6-12-16,-1-7 1 16,-4 0-8-16,-2-9 1 15,-2 0 0-15,0-3 1 16,0-2-2-16,0 0 0 15,0 0 0-15,0 0-34 16,-14 0-116-16,-13-2-89 16,-9-27-220-16</inkml:trace>
  <inkml:trace contextRef="#ctx0" brushRef="#br0" timeOffset="477">40 655 433 0,'0'0'95'0,"0"0"-69"15,0 0 20-15,0 0-45 16,0 0 11-16,0 0 45 16,66-5-42-16,-28 5-8 15,1-1-6-15,-1-4-1 16,-3-3-118-16,-12-3-133 16</inkml:trace>
  <inkml:trace contextRef="#ctx0" brushRef="#br0" timeOffset="838">503 0 359 0,'0'0'161'0,"0"0"-64"16,0 0-45-16,0 0-36 16,0 0 8-16,0 0-18 0,28 85 1 15,0-43 32-15,2-6-29 16,1-5 29-16,1-8-34 15,-4-2 7-15,-5-4 0 16,-3-2-12-16,-5-5-4 16,-1-3-72-16,0-3-33 15,-2-4-67-15,-4 0-137 16</inkml:trace>
  <inkml:trace contextRef="#ctx0" brushRef="#br0" timeOffset="1027">790 20 393 0,'0'0'101'16,"0"0"-31"-16,0 0-35 0,0 0-3 15,0 0 0-15,0 0-19 16,-84 243 22-16,70-190-31 16,-3-3 7-16,2-7 0 15,-7-4-11-15,4-8 0 16,-5-8-81-16,-3-8-100 15,-2-15-202-15</inkml:trace>
  <inkml:trace contextRef="#ctx0" brushRef="#br0" timeOffset="1205">356 259 299 0,'0'0'153'15,"0"0"-136"-15,0 0 5 0,0 0 66 16,0 0-18-16,0 0 27 15,140 0-55-15,-87 0-10 16,6 0-8-16,-1 0-24 16,0-11 0-16,1 5-75 15,-6-7-159-15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8.7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0 468 0,'0'0'60'0,"0"0"-49"16,0 0-11-16,0 0-163 16,0 0-13-16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08.8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0 487 0,'0'0'55'0,"0"0"-46"0,0 0-18 15,0 0 9-15,0 0-151 16</inkml:trace>
  <inkml:trace contextRef="#ctx0" brushRef="#br0" timeOffset="152">140 15 461 0,'0'0'60'16,"0"0"-60"-16,0 0-9 0,0 0 8 16,0 0-64-16,0 0-71 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11.3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571 1371 830 0,'0'0'21'15,"0"0"-21"-15,0 0-19 16,0 0-306-16</inkml:trace>
  <inkml:trace contextRef="#ctx0" brushRef="#br0" timeOffset="-475">4519 21 151 0,'0'0'160'0,"0"0"-114"15,0 0-9-15,0 0 12 16,0 0-45-16,0 0 51 0,-14-15-10 16,3 11-24-16,1 2-16 15,-7 2 9-15,-2 0-3 16,-7 0-11-16,2 0 0 16,-7 0 14-16,-4 0-4 15,-4 0-9-15,-4 0 13 16,2 11-13-16,0 1 11 15,-2 5-12-15,4 2 0 16,-4 3 5-16,3 2-5 16,4 0 0-16,3-2 3 15,7-1-3-15,6-4 0 16,3 2 0-16,4 6 0 16,0 0-3-16,4 0 3 0,3-5 0 15,3-4-2-15,1-5 4 16,2-4-4-16,0-3 0 15,0-4 2-15,0 3 1 16,-3-3-1-16,2 0 0 16,-10 1 7-16,-7 7-2 15,-10-2-5-15,-7 1 0 16,-4 2 0-16,-5 1 5 16,-1 3-5-16,-1 2 0 15,-6 4 1-15,2 0-1 16,-9 3 3-16,-7 3-3 15,-3-1 0-15,-1-5-3 0,1-5 5 16,6-3-2-16,4-1 1 16,9 1 3-16,2-3-5 15,10-2 1-15,7-1 0 16,10-1 44-16,7-4-28 16,5 0 19-16,7 0-10 15,2 0-3-15,0 0-10 16,0 0-12-16,0 0 0 15,-6 0 16-15,-8 0-16 16,-6 0 0-16,-11 0-3 16,-10 2 4-16,-13 11-4 15,-4 1-18-15,-8 2 21 16,-3 2 4-16,3 2-4 0,-1 3-1 16,2-1-1-1,7 2 4-15,-1-5 9 0,4-5-11 16,2 0 2-16,-1-9 0 15,3 0-2-15,2-5 0 16,5 0 0-16,-1 0 3 16,-1 0-6-16,-1 4 3 15,-7 5 0-15,-1 5 5 16,-10 5-5-16,-5 4-2 16,-7 7-3-16,-3-1 10 15,6 1-11-15,2 1 5 16,5-1 1-16,4-3 2 15,0-7-2-15,8-3 0 16,3-7 2-16,6-3-1 0,9-5 1 16,6-2-2-16,10 0 0 15,7 0 10-15,5 0-10 16,4 0 11-16,2-4 16 16,1-1-13-16,-1 2 15 15,-1-2-29-15,-1 1 0 16,-4-1 9-16,0-3-9 15,-2 2 0-15,-6 2-2 16,-1-2 4-16,-4 6-2 16,-6-3 0-16,-2 3 0 15,-4 0 1-15,-6 0-1 16,-3 0 0-16,2 0 4 16,-1 0-3-16,-2 0 10 0,4 0-11 15,0 3 0 1,8 3 10-16,7-4-10 0,5-2 0 15,14 0 18-15,3 0-8 16,3 0 6-16,0 0-16 16,0 0-15-16,0 0 7 15,5 0-18-15,13 0-7 16,4-8 0-16,1 2-40 16,-2-6-59-16,-4-3-40 15,-6-7-185-15</inkml:trace>
  <inkml:trace contextRef="#ctx0" brushRef="#br0" timeOffset="-127">345 752 643 0,'0'0'0'0,"0"0"-2"15,0 0 2-15,0 0 7 16,0 0-7-16,0 0 0 16,-173 187 2-16,136-160-2 15,0-4 0-15,2-6 10 16,7-7-6-16,7-4 8 0,12-3 3 16,4-1-4-16,5-2 38 15,0 0-49-15,0 0 0 16,0 0-15-16,14 3 15 15,12 5 9-15,6 0-8 16,5-1 0-16,3 2 20 16,5 0-18-16,1-3-6 15,7-2-44-15,-4-4-88 16,-4 0-271-16</inkml:trace>
  <inkml:trace contextRef="#ctx0" brushRef="#br0" timeOffset="1132">59 1112 66 0,'0'0'90'0,"0"0"10"16,0 0-20-16,0 0-29 16,0 0 21-16,0 0 23 15,-19-12-68-15,19 12 1 16,0 0-1-16,0 0-27 16,12 9 0-16,13 22 10 15,10 8 3-15,2 5 39 16,6 0-25-16,-5-5-8 15,2-1 1-15,-3-8-5 16,1-6-5-16,-8-6-10 16,-4-5 0-16,-8-5 10 0,-6-2-10 15,-6 1-17-15,2-3-71 16,-8-4-71-16,0 0-261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17.2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18 113 393 0,'0'0'107'16,"0"0"5"-16,0 0-53 0,0 0-24 15,0 0-9-15,0 0-24 16,0 0 5-16,-5 4-7 16,22 21 0-16,0 6 0 15,-6 5 0-15,-2 1-111 16,-9-9-112-16</inkml:trace>
  <inkml:trace contextRef="#ctx0" brushRef="#br0" timeOffset="475">21 385 404 0,'0'0'102'16,"0"0"-69"-16,0 0-5 0,0 0 0 15,0 0 5-15,0 0 10 16,-19 146-19-16,19-122 14 15,11 3-38-15,6-6 8 16,4-6-12-16,-1-9 12 16,10-6-8-16,2 0 0 15,8-26-24-15,1-20-16 16,4-12-65-16,-5-13-45 16,-4-7 30-16,-8-7-62 15,-5 6 138-15,-5 11 44 16,-5 18 90-16,-7 17 63 15,-3 15-67-15,-3 9 7 16,0 7 41-16,0 2-37 0,0 0-61 16,0 0-36-16,0 15 6 15,-5 21 15-15,-7 10-10 16,6 13-9-16,1 1 28 16,5 6-23-16,0 0-1 15,0-1 4-15,6 2-2 16,11-4 7-16,-3 0-15 15,3-2 0-15,-6-7 5 16,-2-6-5-16,-6-4 0 16,-3-13-4-16,0-2 10 15,0-7-3-15,-8-5-3 16,-12-9-39-16,-4-8-2 0,-4 0-108 16,1-14-10-16,-1-29-54 15</inkml:trace>
  <inkml:trace contextRef="#ctx0" brushRef="#br0" timeOffset="651">206 414 306 0,'0'0'120'0,"0"0"-52"16,0 0 5-16,0 0-7 16,0 0-10-16,0 0 29 15,203-55-63-15,-142 48 0 16,-5-1-22-16,-3-3 0 15,-2 0-8-15,-3 3-92 0,-9 2-103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18.81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0 417 218 0,'0'0'153'0,"0"0"-84"15,0 0-20-15,0 0 29 16,0 0-29-16,0 0-9 15,34-13 5-15,-20 13-39 16,3 0-3-16,-1 0 12 16,3 5-15-16,-5 9-70 15,-5-2-86-15,-9 3-108 0</inkml:trace>
  <inkml:trace contextRef="#ctx0" brushRef="#br0" timeOffset="195">43 611 361 0,'0'0'26'0,"0"0"14"15,0 0 2-15,0 0 3 16,0 0-13-16,0 0-17 16,-1 229 18-16,7-209-32 15,3-7-1-15,3-2 0 16,0-10-22-16,4-1-143 15,-4 0-4-15</inkml:trace>
  <inkml:trace contextRef="#ctx0" brushRef="#br0" timeOffset="615">218 611 224 0,'0'0'118'0,"0"0"-115"16,0 0 50-16,0 0-11 15,0 0 5-15,0 0 35 16,31 127-51-16,-31-104-12 16,0-8-5-16,0-4-10 15,0-3 9-15,0-3-13 16,0-5 0-16,0 0 12 0,0 0-9 16,0 0-3-16,0-15-29 15,1-8-75-15,8-7 81 16,2 3 20-16,3-1 3 15,-3 8-5-15,-2 7 5 16,-1 5 0-16,-2 4 10 16,-2 2-2-16,4 2 27 15,0 0-16-15,-2 0-6 16,-3 0 41-16,1 6-48 16,-2 9-4-16,1 5 13 15,-1 2-2-15,-2-1-7 16,3-3-6-16,-2-1 5 15,2-4-6-15,3 0 1 0,4-7-17 16,-1-6-51-16,8 0-36 16,1-9-21-16,5-20-169 15</inkml:trace>
  <inkml:trace contextRef="#ctx0" brushRef="#br0" timeOffset="950">549 556 186 0,'0'0'163'0,"0"0"-117"15,0 0-43-15,0 0 31 16,0 0 95-16,0 0-88 16,7 120-7-16,-3-92-17 15,4-9-5-15,-4-4 17 0,1-4-23 16,0-4 5 0,-1-2-2-16,1-4 4 0,-4-1-1 15,2 0-8-15,-1 0-2 16,3 0 24-16,-1 0-25 15,4 0-1-15,4-9 10 16,2-7-2-16,-3-3-8 16,-2-4 0-16,-1-4 0 15,-4-3 5-15,-4 5-5 16,0 2-30-16,0 6-15 16,0 6-9-16,0 9 13 15,0 2-24-15,0 0-64 16,5 0-29-16,7 0-30 0,2 0 97 15</inkml:trace>
  <inkml:trace contextRef="#ctx0" brushRef="#br0" timeOffset="1545">753 634 23 0,'0'0'128'0,"0"0"-6"0,0 0-21 16,0 0-20-16,0 0-4 16,0 0-15-16,54 53-27 15,-37-53-34-15,3-5 45 16,6-20-34-16,2-4-6 15,-10-1-1-15,-6 3-5 16,-12 6-12-16,0 7-1 16,0 4 11-16,-7 2-14 15,-4 8 16-15,-6 0-5 16,0 0-6-16,2 18 11 0,1 6 17 16,2 10-17-16,7 2 3 15,5-3 4-15,0 0-5 16,0-6-2-16,5-12 9 15,12 0-7-15,3-6-1 16,6-7-1-16,6-2 0 16,-1 0 14-16,-1-26-14 15,-5-5-25-15,-5-8-3 16,-9 3-5-16,-2-2 2 16,-5 9 1-16,-1 10 30 15,-3 9 18-15,0 7 11 16,0 3-2-16,0 0 1 15,0 0-26-15,0 3-2 16,0 17 0-16,0 11 0 16,2 1 32-16,3-2-31 0,-1-3 0 15,1-7 8-15,-2-4-6 16,-2-9-2-16,2-2-1 16,-3-3 0-16,0-2 15 15,0 0-6-15,0 0 4 16,0-17-13-16,0-10-60 15,-3-8 60-15,3 1-27 16,0 2 23-16,0 7-14 16,0 6 15-16,20 3-25 15,5 2-12-15,9 3 2 0,-1 1 2 16,6-2-66 0,-2 5-54-16,-1-2 32 0,-3 1 44 15,-3 0 60-15</inkml:trace>
  <inkml:trace contextRef="#ctx0" brushRef="#br0" timeOffset="2098">1398 423 226 0,'0'0'92'16,"0"0"26"-16,0 0-8 16,0 0-32-16,0 0-26 15,0 0-30-15,-140 44 28 16,125-28-38-16,6 2-3 16,6-4-18-16,3-2 9 15,0 2-11-15,3 1 9 16,15 0 2-16,5 1-6 0,3-5 6 15,-3 2 0 1,-4-4 14-16,-6 3-14 0,-6-5 0 16,-4 3 1-16,-3-1 0 15,0 4-1-15,0 3 0 16,-19 2 10-16,1-4-8 16,-1-1 0-16,6 0 4 15,0-7-6-15,6-1-1 16,2-5 1-16,5 0-1 15,0 0-21-15,0 0-5 16,0 0-27-16,17 0 54 16,6-11 1-16,12-3 6 0,2-8-10 15,9-2 3 1,3-6 0-16,3 0 5 0,-6-5-5 16,-6 5 0-16,-7 6-6 15,-7 3 6-15,-13 2-10 16,-6 2-1-16,-7-1 11 15,0 3-10-15,-7-2 10 16,-16 5 0-16,2 0-8 16,-2 6 11-16,5 6-5 15,5 0 2-15,3 0 0 16,0 15 2-16,10 8-2 16,0 1 0-16,0 7 6 15,5-2-4-15,18-4-2 16,6-3 0-16,9-9 10 15,12-7-4-15,2-6-6 16,6-10-36-16,-1-22-93 16,-8-10-225-16</inkml:trace>
  <inkml:trace contextRef="#ctx0" brushRef="#br0" timeOffset="2976">2108 270 517 0,'0'0'135'15,"0"0"-135"-15,0 0 0 16,0 0 24-16,0 0-21 16,0 0 16-16,-17 129 6 15,17-105-20-15,0-5 32 0,0-3-37 16,0-5 0-16,0-6 13 16,0-2-12-16,0-3-1 15,0 0 0-15,0 0 7 16,0 0-16-16,0-16-69 15,0-8-16-15,0 4 77 16,10-2-17-16,2 6 32 16,0 3-1-16,-3 4 3 15,-2 4-5-15,-3 5 5 16,1 0 0-16,-1 0 17 16,4 0 4-16,-2 5-4 15,2 9-2-15,-4-5-12 16,1 1 23-16,-2-5-26 15,-1 3 0-15,1-2 5 16,-3-5-5-16,0 3-5 0,0-4 4 16,0 0-7-16,1 0 4 15,4 0-64-15,3 0-25 16,2 0 47-16,9-4 6 16,1-3 39-16,-2-1-7 15,2 6 8-15,1 0 23 16,1 2-16-16,1 0-3 15,0 0 9-15,-2 0-7 16,-2-4 6-16,-1 2-1 16,-2-4-11-16,1-2 32 0,-4-3-32 15,0 3 0 1,-4-3 13-16,-3 0-4 0,-3-2-6 16,-3 1 3-16,0 2 2 15,0 1 13-15,0 3-10 16,-8 2 1-16,-2 1 8 15,0 3-17-15,1 0-3 16,0 7 10-16,4 10-10 16,1 3 35-16,-2-1-35 15,6 0 0-15,0-3 16 16,0-5-16-16,0-2 0 16,0-5-1-16,7-1 4 15,3-3-8-15,2 0 5 16,3-5-8-16,-1-12 4 15,1 1-47-15,-4 0 29 0,-3 8 7 16,-4 5 15-16,-4 3-9 16,0 0 9-16,0 0-3 15,0 0-5-15,2 0 16 16,1 5 0-16,2 6 44 16,-4-3-51-16,2 3 27 15,-1-3-28-15,2 1 0 16,4-3 1-16,-2 2-1 15,6-3-2-15,1-5 1 16,2 0-109-16,6 0 62 16,2-17-126-16</inkml:trace>
  <inkml:trace contextRef="#ctx0" brushRef="#br0" timeOffset="3233">2771 11 306 0,'0'0'131'15,"0"0"-127"-15,0 0 2 16,0 0 59-16,0 0-9 16,0 0-7-16,0 212 6 15,0-165-17-15,0-6-17 16,0-3 9-16,0-2-14 16,0-9 9-16,0-2-25 15,0-10 0-15,3-6 18 16,3-1-18-16,4-6-9 15,6-2 9-15,6 0-2 16,-2-2-21-16,1-19-120 0,-11 1-44 16,-10-4-156-16</inkml:trace>
  <inkml:trace contextRef="#ctx0" brushRef="#br0" timeOffset="3557">2650 253 401 0,'0'0'88'15,"0"0"-25"-15,0 0 5 16,0 0-68-16,0 0-5 16,0 0 4-16,9-5-5 0,11 5 6 15,5 0 1 1,2 0-1-16,4 3-50 0,1 1-29 16,2-4 64-16,-2 0-7 15,-4 0-7-15,-5 2 29 16,-6 2 14-16,-5 2-10 15,-1 3 24-15,-2 1 10 16,-1 3-28-16,-2 2 43 16,-2-4-34-16,-1 2 3 15,-1-2-4-15,1 0-10 16,-1-5 6-16,-2 1-14 16,3-1 0-16,-3-5-2 15,0 4 2-15,0-5-154 0,0 0-7 16</inkml:trace>
  <inkml:trace contextRef="#ctx0" brushRef="#br0" timeOffset="3734">2977 87 430 0,'0'0'39'15,"0"0"-34"-15,0 0 0 16,0 0-2-16,0 0 14 15,0 0-17-15,41 3 0 16,-32-3-13-16,1 5-18 16,-6-5-88-16,-1 0-208 15</inkml:trace>
  <inkml:trace contextRef="#ctx0" brushRef="#br0" timeOffset="4397">2992 95 269 0,'0'0'90'15,"0"0"-77"-15,0 0-9 16,0 0 10-16,0 0 30 15,0 0-44-15,0 0 0 16,0 0-5-16,0 0 5 16,0 0 7-16,0 0-7 15,0 0 3-15,0 0 58 16,0 0-41-16,0 0-9 16,0 0 13-16,0 0 0 15,0 1-24-15,0 11-1 16,0 5 1-16,0-1 16 15,0 2-15-15,0-3 0 0,0-1-1 16,0-1 5 0,0 2 4-16,0-5-9 0,0-4 0 15,0 0-5-15,0-6-29 16,9 0-108-16,4 0-192 16</inkml:trace>
  <inkml:trace contextRef="#ctx0" brushRef="#br0" timeOffset="4844">3207 95 60 0,'0'0'200'0,"0"0"-78"15,0 0-35-15,0 0 23 16,0 0-65-16,0 0-34 0,1 14 5 15,10 8 12 1,-2 0-9-16,-2-1 14 0,0-7-24 16,-2 1 37-16,-1-1-41 15,1 1-1-15,0 4 12 16,-1-3-11-16,1 3-5 16,1-2 0-16,5-3 0 15,-2-1-1-15,-3-7 1 16,2-1-5-16,-7-3-41 15,-1-2-31-15,0 0 23 16,0 0-31-16,0-2-85 16</inkml:trace>
  <inkml:trace contextRef="#ctx0" brushRef="#br0" timeOffset="4990">3244 0 197 0,'0'0'34'16,"0"0"-14"-16,0 0-40 16,0 0 1-16,0 0-138 15</inkml:trace>
  <inkml:trace contextRef="#ctx0" brushRef="#br0" timeOffset="5158">3419 81 14 0,'18'17'67'15,"4"2"93"-15,-2-2-72 0,4-1-36 16,-6 2 41-16,2-4-59 16,5 1 7-16,-5-4-8 15,6 2-33-15,-3-4 7 16,-1-3-7-16,-4-4-15 16,-3-2-30-16,1 0-116 15</inkml:trace>
  <inkml:trace contextRef="#ctx0" brushRef="#br0" timeOffset="5342">3710 113 461 0,'0'0'100'0,"0"0"-44"16,0 0-28-16,0 0 70 16,0 0-29-16,0 0-57 15,-149 159 11-15,134-139-23 16,6-2-4-16,0 1 3 15,-1-7-141-15,1-4-27 16,0-8-284-16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25.2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0 384 261 0,'0'0'210'0,"0"0"-206"15,0 0 0-15,0 0 95 16,0 0-43-16,0 0-35 0,63 42 17 15,-41-42-7-15,-7 0 5 16,-3 0-5-16,-2-14-29 16,-9 0 38-16,-1-4-40 15,0 1 0-15,0 0 11 16,-4 4-11-16,-10 5-2 16,0 6-2-16,0 2-19 15,-3 0 17-15,2 13-15 16,-2 11 21-16,8 2 8 15,7 0-8-15,2 5-4 16,0-2 0-16,2-4 4 16,16-2-5-16,4-4 5 15,-1-4 0-15,7-5 12 16,1-4-12-16,2-6-2 0,1 0-38 16,-3 0-75-16,-4-8 24 15,-4-9-39-15,-4-3-48 16,-3-4-61-16</inkml:trace>
  <inkml:trace contextRef="#ctx0" brushRef="#br0" timeOffset="175">352 412 63 0,'0'0'216'0,"0"0"-112"15,0 0-28-15,0 0-37 16,0 0 66-16,0 0-49 16,77 23 6-16,-50-9 1 15,4 0-45-15,-5 2-17 16,-2-4 28-16,-2-3-29 15,-4-3 0-15,-1-2-4 0,-6-4-69 16,-3 0-18-16,-4 0-45 16,-4-4-28-16</inkml:trace>
  <inkml:trace contextRef="#ctx0" brushRef="#br0" timeOffset="355">587 357 380 0,'0'0'36'0,"0"0"-29"15,0 0 78-15,0 0-6 16,0 0-31-16,0 0-33 16,-59 143-7-16,49-120 38 15,-3-5-36-15,3-2 0 0,5-6-10 16,-1-7-1-16,6-3-28 16,0 0-168-16,0-16-46 15</inkml:trace>
  <inkml:trace contextRef="#ctx0" brushRef="#br0" timeOffset="630">587 357 293 0,'-28'-39'82'0,"28"39"-43"16,0 0-11-16,0 0 32 15,0 0 19-15,0 0-53 16,40 99-2-16,-31-96-9 0,-4 1-11 15,-1-2 6-15,-2 0-10 16,-2 1-10-16,0 7 6 16,0 2-35-16,0 1 15 15,0 0 1-15,0-2-13 16,0-10 21-16,0 1-14 16,0-2 20-16,0 0 1 15,0 0 4-15,0-8-73 16,0-11-61-16,3-3-97 15</inkml:trace>
  <inkml:trace contextRef="#ctx0" brushRef="#br0" timeOffset="849">495 32 169 0,'0'0'98'15,"0"0"-78"-15,0 0 1 16,0 0 68-16,0 0-45 16,0 0-25-16,23 65 2 15,-14-64-10-15,0 3-4 16,-3-3-7-16,3 2-52 16,-1-3-31-16,0 0-176 15</inkml:trace>
  <inkml:trace contextRef="#ctx0" brushRef="#br0" timeOffset="1404">884 122 193 0,'0'0'254'16,"0"0"-113"-16,0 0-60 15,0 0 29-15,0 0-82 16,0 0-23-16,-64 6 27 16,45 10-25-16,6 3-7 15,3 1-3-15,7-1 3 16,3 2-6-16,0-4 6 16,0-1-8-16,17-1 8 15,6-2 2-15,3-2 6 16,2-2-8-16,-5 0 0 15,-2-4 8-15,-10-1-8 0,-3-3 0 16,-8 1-2-16,0 3 4 16,0 1-4-16,0 7-16 15,0 3 18-15,-8 1 4 16,-3 2-4-16,2-2 0 16,2-7-3-16,3-1 3 15,3-7-18-15,1-2-37 16,0 0 1-16,1-13-3 15,24-20-87-15,4-9-19 16,5-10-92-16</inkml:trace>
  <inkml:trace contextRef="#ctx0" brushRef="#br0" timeOffset="1599">1153 0 298 0,'0'0'211'0,"0"0"-193"15,0 0-4-15,0 0-14 16,0 0 72-16,0 0-30 15,20 136 1-15,-13-104 3 16,1-3-13-16,1-1-10 16,-4-5-23-16,1-2 0 15,-1 0 11-15,-2-2-11 16,-3-5-1-16,0 1-26 16,0-9-110-16,0-6-72 15</inkml:trace>
  <inkml:trace contextRef="#ctx0" brushRef="#br0" timeOffset="2016">1073 219 434 0,'0'0'183'0,"0"0"-156"0,0 0 18 0,0 0 3 0,0 0-48 16,0 0-6-16,17-9-59 15,10 7 49-15,6-4-21 16,2-5 23-16,0 2-131 15,-4-2 24-15,-2 0-13 16,-6 0 27-16,-1 6 65 16,-9-3 42-16,-3 7 23 15,-7 1 45-15,-3 0-41 0,0 0 6 16,0 12-27 0,-5 9 140-16,-7 4-4 0,6-3-68 15,-2-6-15-15,6-1-49 16,2 0 4-16,0-2-14 15,0-3 1-15,0 1-1 16,11-2 0-16,6 1 4 16,-2 1 24-16,-2-4-17 15,-6-1-4-15,-5-2 18 16,1-2-23-16,-3 0 11 16,0 3-13-16,0 1 11 15,0 4 2-15,-17 3-13 0,-9 0-10 16,-3-1-52-16,-14 0-64 15,-6-7-193-15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28.3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220 11 241 0,'0'0'133'16,"0"0"-60"-16,0 0 17 15,0 0-26-15,0 0 33 16,0 0-84-16,-107-19-6 16,79 36 22-16,0 4-22 15,4 2-5-15,5 1 3 16,9-8 2-16,6 1-14 15,4-4 5-15,0 3 2 16,10 1-8-16,16 4 8 16,9 0 0-16,2-5-5 15,3-2 13-15,-8 0 2 16,-9-9-10-16,-6 5 0 16,-8-2 6-16,-9-2-6 0,0 8-1 15,0 8 0-15,-14 3 1 16,-12 7 20-16,-4-1-20 15,5-6 0-15,4-6-9 16,8-9 7-16,9-7-27 16,4-3-48-16,0 0-25 15,12-23-187-15</inkml:trace>
  <inkml:trace contextRef="#ctx0" brushRef="#br0" timeOffset="248">396 130 337 0,'0'0'84'0,"0"0"-81"16,0 0 57-16,0 0 14 16,0 0-27-16,0 0 19 15,42 171-51-15,-22-152-6 16,0-8 27-16,7-11-13 16,4 0-10-16,0 0-11 15,-4-18 5-15,-13 1 9 16,-9-2-14-16,-5-1-2 15,0-5 17-15,-23 1-17 16,-5-1-4-16,0 2-1 16,7 2-60-16,-1-3-56 15,7-3-110-15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29.8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234 358 73 0,'0'-8'245'15,"-5"-1"-201"-15,2 1 2 16,-2 1-1-16,1-1 34 15,2-1-5-15,-1-1-73 16,-1 1 4-16,-1-3 25 16,-3 5-19-16,-1-1 10 15,0 2-16-15,-2 4 1 0,-6-1-3 16,-4 3 2 0,-2 0-5-16,0 0 11 0,0 0 0 15,1 19-11-15,8 7-8 16,1-1 8-16,6 3-4 15,4-4 4-15,3 1-2 16,0-3-1-16,0-3 6 16,13-3-4-16,2-4 1 15,2-3 0-15,-2-4 3 16,1-5-3-16,-6 0 0 16,0 0 8-16,2-7-5 15,-3-14-3-15,5 2-8 0,-5 2 8 16,-1 7-5-16,-2 9 5 15,-2 1-14-15,1 0 9 16,4 5-11-16,-1 14 14 16,3 4-9-16,-2 0 11 15,2-4 25-15,-2-4-23 16,2-6-1-16,-2-1 14 16,3-8-12-16,6 0 9 15,4-3-12-15,3-26-34 16,4-7-16-16,0-8-66 15,-2-6 13-15,-5-2-72 16,-4-5-58-16</inkml:trace>
  <inkml:trace contextRef="#ctx0" brushRef="#br0" timeOffset="404">478 98 85 0,'0'0'213'0,"0"0"-98"16,0 0 12-16,0 0-91 16,0 0-16-16,0 0 27 15,0 75-17-15,0-33 42 16,0-2-53-16,0 0-4 15,7-2 13-15,2-5-18 16,-2-3 10-16,2-5-20 16,-1-9 0-16,-2-5 16 15,1-5-16-15,-2-6-2 16,1 0 2-16,9 0 2 16,1-19-2-16,7-9-49 15,6-13-57-15,-1-5 94 16,-1-3-39-16,1-7-4 0,-5 2 24 15,-5 3-26-15,-2 7 51 16,-7 11 6-16,-5 12 1 16,-2 10 72-16,-2 10-25 15,0 1 11-15,0 0-24 16,0 8-34-16,0 21 47 16,0 17-16-16,0 7-18 15,8 2 45-15,2-4-56 16,4-3 1-16,-2-10 7 15,2-5-8-15,-2-6 3 16,-1-3-6-16,3-7 0 16,0-3-21-16,1-7-131 15,1-7-89-15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30.8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161 218 174 0,'0'0'1'0,"0"0"15"16,0 0 101-16,0 0-51 0,0 0 66 16,0 0-86-16,0 125 12 15,0-90 3-15,0 2-45 16,10-5 4-16,-3-8-20 15,1-1 13-15,-2-6 1 16,-3-5-14-16,-3-6 0 16,0-1 11-16,0-2-11 15,0-3-2-15,0 0-23 16,0 0-48-16,-7 0 8 16,-7-19-80-16,-5-9-37 0,-2-8-71 15</inkml:trace>
  <inkml:trace contextRef="#ctx0" brushRef="#br0" timeOffset="186">6 329 55 0,'0'0'253'0,"0"0"-139"0,0 0 52 16,0 0-99-16,0 0-41 15,0 0-26-15,-18-15-10 16,47 28 10-16,5 0 5 16,4 0-4-16,5-4 16 15,-4-6-17-15,4-3 0 16,-4 0-1-16,4 0-19 15,-3-12-12-15,-3-6-58 16,-3-3-25-16,-10-4 11 16,-4-3-171-16</inkml:trace>
  <inkml:trace contextRef="#ctx0" brushRef="#br0" timeOffset="731">507 0 273 0,'0'0'89'0,"0"0"20"16,0 0-68-16,0 0-16 15,0 0 12-15,0 0 33 16,-22 136 50-16,21-73-90 16,-2-1-3-16,3-2-5 15,0-9-20-15,0-7 35 16,0-6-33-16,0-12-4 16,0-2 11-16,3-15-9 15,-2-5-2-15,2-4 0 0,-1 0-20 16,2 0 6-16,1-8 4 15,0-16-66-15,2-3 17 16,1 4 33-16,-2 7 19 16,-1 7 0-16,-1 5 14 15,1 4 0-15,-1 0-7 16,1 0 0-16,4 4 20 16,-1 11-6-16,3-1 30 15,1-1-23-15,-3-2-11 16,3-5 21-16,2-2-31 15,-3-2 0-15,6-2 10 16,0 0-1-16,-2 0-9 16,4-9 0-16,-6-13-34 15,0-3 33-15,-4-4-49 16,-2 1 7-16,-7 5 34 0,0 8-3 16,0 9 12-16,0 6 0 15,-4 0 0-15,-8 0 51 16,-1 13-38-16,4 8 13 15,5 2 21-15,4 2-43 16,0-1-3-16,0-7-1 16,21 0 0-16,11-6 0 15,16-11 0-15,10 0-39 16,10-13-43-16,-1-19-97 16,-6-2-134-16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00.2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0 691 0,'0'0'5'0,"0"0"-5"15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32.1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0 628 442 0,'0'0'132'0,"0"0"-110"16,0 0-10-16,0 0-3 16,0 0 11-16,0 0-15 15,55 54 37-15,-22-54-38 16,7-5 8-16,-4-15 13 15,0-1-18-15,-9-2-7 16,-13 0 0-16,-9 6 4 16,-5 0-24-16,0 4 20 15,-14 5-8-15,-6 3-2 0,-2 5 10 16,1 0 0-16,1 11 0 16,3 12 2-16,6 2 7 15,7 3-9-15,4 1 0 16,0-1 15-16,0-6-15 15,4-1 0-15,15-4-1 16,1-6 7-16,6-3 4 16,6-8-10-16,3 0 0 15,7-8-5-15,-4-18-20 16,-4-4-68-16,-5-1-30 16,-9 5-41-16,-8 2 111 15,-7 6 53-15,-4 13 73 0,-1 3 104 16,0 2-51-1,0 0-85-15,0 0-30 0,0 0 6 16,0 11 9-16,0 4-17 16,0 8 9-16,0-5 13 15,5 1-28-15,3-3-2 16,-4-3-2-16,4-3 6 16,-3-3-24-16,-4-5 7 15,4-2-88-15,-5 0 6 16,0-10-66-16</inkml:trace>
  <inkml:trace contextRef="#ctx0" brushRef="#br0" timeOffset="147">434 428 423 0,'0'0'94'0,"0"0"-86"16,0 0-8-16,0 0 0 15,0 0-8-15,0 0 8 16,73 40 0-16,-34-30-56 15,6-3-87-15</inkml:trace>
  <inkml:trace contextRef="#ctx0" brushRef="#br0" timeOffset="1303">777 511 12 0,'0'0'344'0,"0"0"-129"16,0 0-126-16,0 0-70 15,0 0 41-15,0 0-42 16,3-53 8-16,-13 42-14 0,1 8-11 15,-5 3 47-15,-2 0-48 16,-6 9 0-16,-1 16 12 16,5 3-12-16,5 1 0 15,9 0 0-15,4-4 16 16,0-5-21-16,0-1 5 16,17-5 0-16,6-4 5 15,0-4-5-15,6-4-17 16,-2 1-1-16,1 0 18 15,-5 8-21-15,0 8 21 16,0 11 0-16,2 5-11 16,-7 6 11-16,-4 5 0 15,-3-4 4-15,-4-4 3 0,-2-2 23 16,-2-7-30-16,-3-4 0 16,0-6 21-16,0-6-17 15,0-7-4-15,0-3 0 16,-9-3 7-16,-7 0 17 15,1-22-24-15,-3-8 0 16,-1-16 6-16,2-6-6 16,4-8-5-16,5-3-5 15,8 4-49-15,0 9 42 16,8 11-38-16,19 7-9 16,5 7 16-16,1 2-81 15,-7 6 41-15,-3 2 45 0,-6 8 43 16,-5-1 16-1,-3 7-9-15,0 1 8 0,0 0 20 16,2 0 10-16,1 0-2 16,1 0 4-16,1 0-17 15,1 0 24-15,-1 0-54 16,0 0 2-16,-2 0 30 16,-5 0-30-16,0 0 2 15,-4 0 6-15,-2 0-6 16,2 0 44-16,-3-3-35 15,2-12-7-15,1 0 27 16,-3-9-33-16,0 1 0 16,0 2-3-16,0 0 9 0,0 7-13 15,-5 9 2 1,-7 3-23-16,3 2 16 0,-3 0 5 16,-2 12 7-16,3 12-1 15,2 4 2-15,1 3-6 16,8-5 5-16,0 2 0 15,0-7 3-15,0-2-3 16,5-2-3-16,9-7 3 16,7-3 0-16,5-2 11 15,6-5-11-15,4 0-25 16,2-1 11-16,0-18-60 16,-4 0-16-16,-3-2 6 15,-5-3 24-15,-6 5 29 16,-5 4-8-16,-9 4 39 0,-1 7 6 15,-5 4 51-15,0 0 58 16,0 0-57-16,0 0-43 16,0 15 16-16,-2 8-19 15,-5 2-1-15,5-3 32 16,-1-3-32-16,3-4-3 16,0-6 2-16,0-4-3 15,0-5-5-15,0 0-2 16,0 0 0-16,0 0-10 15,0-12-6-15,0-13-77 16,0-7 38-16,0 3-17 16,0 4 39-16,0 9 13 15,3 4 20-15,-1 9 43 16,1 3-22-16,1 0-2 0,2 0-9 16,4 0 7-16,2 9 12 15,2 9-17-15,-2-1-11 16,-1-1 34-16,3-1-33 15,-2-5 1-15,3-4 5 16,2-3-8-16,2-3-34 16,-1 0-84-16,-1-10-74 15</inkml:trace>
  <inkml:trace contextRef="#ctx0" brushRef="#br0" timeOffset="1980">1690 367 586 0,'0'0'44'0,"0"0"-36"0,0 0-8 16,0 0 27-16,0 0-21 16,0 0 4-16,4 111 52 15,1-102-48-15,-1-5 7 16,-1-3 1-16,-1-1-15 16,-2 0 21-16,3 0-28 15,2 0 0-15,1-7 44 16,3-10-44-16,-1-4 2 15,-4 2 5-15,1 0-4 16,-1 2-6-16,1 5-11 16,0 1-72-16,2 7 58 0,-1 4-45 15,4 0-49 1,2 0 83-16,3 6-8 0,5 9 16 16,0 2-2-16,2 0 33 15,-2 0-7-15,4-4 7 16,-4-1 0-16,-2-8 0 15,2-2 0-15,-4-2 20 16,2 0-3-16,-1-6 30 16,0-13 13-16,-8-2-50 15,-3-2-5-15,-6 3 17 16,0-2-12-16,0 3 13 16,-10 6 3-16,-3 7-4 15,-4 4 34-15,2 2-50 16,-2 0-2-16,2 16 3 0,-1 11-6 15,6-3 2-15,5 1-3 16,5-3 0-16,0-3-4 16,0-1 4-16,0-8 0 15,9-3-5-15,2-4 10 16,1-3-4-16,2 0-1 16,0 0-12-16,0-1 1 15,-2-8 0-15,-4 3 11 16,-7 3-1-16,2 3 6 15,-3 0-10-15,2 0-3 16,1 0 7-16,2 0-10 16,1 0 11-16,3 0 0 15,5 0 2-15,0 0 0 16,5 0 0-16,1 0-2 0,2 0-79 16,1 0-37-16,-5-3-183 15</inkml:trace>
  <inkml:trace contextRef="#ctx0" brushRef="#br0" timeOffset="2235">2251 0 498 0,'0'0'109'15,"0"0"-101"-15,0 0-2 0,0 0 42 16,0 0-2-1,0 0 4-15,-5 182-33 0,7-141 44 16,7 1-59-16,0-3-2 16,1 1 10-16,-1-5-9 15,-1-9 7-15,-4-5-8 16,2-8-29-16,2-9 26 16,1-4-130-16,3 0-32 15,-1-6-23-15</inkml:trace>
  <inkml:trace contextRef="#ctx0" brushRef="#br0" timeOffset="2603">2420 287 489 0,'0'0'134'15,"0"0"-65"-15,0 0-66 16,0 0 9-16,0 0 33 0,0 0-11 16,0 57 10-16,0-34-5 15,3-6-28-15,-2-3-1 16,3-3-10-16,0-3 0 15,-2-7 1-15,1 1-1 16,-2-2-15-16,4 0-11 16,6 0-61-16,-2-11 56 15,0-5-3-15,0 2-6 16,0 0 30-16,-2 6 10 16,-3 3 0-16,1 5 4 15,-2 0 0-15,-3 0 3 16,0 0-7-16,1 0 0 0,-1 5 28 15,7 7-13-15,-3-2 2 16,1-1 7-16,-4-4-19 16,4 1 6-16,-2-4-11 15,2-2-32-15,1 0 4 16,1 0-52-16,4-2 1 16,3-15-33-16,3-2-220 15</inkml:trace>
  <inkml:trace contextRef="#ctx0" brushRef="#br0" timeOffset="2905">2639 325 38 0,'0'0'272'15,"0"0"-163"-15,0 0-13 16,0 0-4-16,0 0-50 16,0 0-3-16,80-8-11 15,-60 2-20-15,1-2 52 0,-1-1-59 16,2-1 1-16,-8-1 13 16,-5-5-15-16,-6 1-2 15,-3 0-46-15,0 0-5 16,-12 4 47-16,-8 1-72 15,-5 8 46-15,5 2 21 16,-1 0 11-16,2 19 35 16,3 4-6-16,5 3 0 15,3 2 89-15,8 0-106 16,0-3-5-16,0-2 14 16,0-4-17-16,12-7-3 15,4-1-1-15,5-5 0 0,5-6-25 16,8 0-78-16,6-8-22 15,0-19-18-15,-3-6-155 16</inkml:trace>
  <inkml:trace contextRef="#ctx0" brushRef="#br0" timeOffset="3185">3012 171 212 0,'0'0'216'0,"0"0"-86"16,0 0-26-16,0 0-65 15,0 0-10-15,0 0 32 16,-26 1-50-16,9 20-8 15,8-2 20-15,4 0-23 16,5 0 0-16,0-3 0 16,0-1 4-16,0-2-12 15,14-1 8-15,3-1 0 16,5-1 19-16,-3-1-19 0,3-1 7 16,-4-2-7-16,-4 5 3 15,0 2-3-15,-5 1 0 16,-4-1 0-16,-2-3-6 15,-3-3 6-15,0 1-24 16,-12 3-12-16,-16-1-79 16,-7 1 49-16,-7-6-107 15,-8-5-141-15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38.87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0 484 0,'0'0'126'15,"0"0"-64"-15,0 0-33 16,0 0-20-16,0 0-5 16,0 0-4-16,-23 94 0 15,23-31 51-15,0-1-21 16,0-1-17-16,0-8 21 16,0-8-23-16,0-11 3 15,0-10-14-15,1-6 0 16,2-9 16-16,-3-6-16 15,2-3 0-15,-2 0 6 16,0 0 0-16,3 0 2 16,-3 0-8-16,0 0 4 15,0-3 23-15,0-6-27 0,0 5 0 16,0-1 3-16,0 4 0 16,0-4-5-16,0 2 2 15,0-2 0-15,3-1-7 16,-1-5 7-16,5-5-2 15,3-3-5-15,-4-3 7 16,6-1-16-16,-6-2-16 16,6 2 32-16,1 3-14 15,-3 2 14-15,4 8 0 16,-5 1 2-16,5 9-2 16,0 0-4-16,1 0-2 15,1 13 6-15,-4 6 2 0,-1 5-1 16,-7-4 0-16,-1 2 15 15,-3-3-6-15,0 0-2 16,0 0-8-16,-3-5 1 16,-7 2 23-16,-4-5-24 15,0-5 0-15,2-2 10 16,-1-4-7-16,4 0 0 16,5 0-3-16,-1 0-17 15,5 0 11-15,0-13-128 16,8-6-52-16,15-6-27 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36.0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201 480 273 0,'0'0'91'0,"0"0"-40"16,0 0 80-16,0 0-53 15,0 0-10-15,0 0 3 16,-96-68-65-16,71 68 53 16,-1 0-59-16,3 13 7 15,5 0 10-15,8-1-17 16,7 1 0-16,3-1-2 15,0 1 4-15,13 1-16 16,10 3 14-16,3-2 0 16,3-1 13-16,0-3-12 0,-4-2-1 15,-7 1 0-15,-9-4 4 16,-6 1-7-16,-3 2 3 16,0 5-5-16,0-1-16 15,-17 2 21-15,2 0-68 16,1-6 11-16,5-6-32 15,4-3 23-15,5-3-85 16,0-26-226-16</inkml:trace>
  <inkml:trace contextRef="#ctx0" brushRef="#br0" timeOffset="446">297 215 508 0,'0'0'68'0,"0"0"-68"15,0 0 0-15,0 0 0 16,0 0 13-16,0 0-10 16,55 85 10-16,-46-50 9 15,-4 9-12-15,-1 0 56 16,-4 2-66-16,3-4 0 16,-1-2 38-16,1-7-38 15,1-5 4-15,-1-9-4 16,2-9 9-16,-3-9-7 15,-2 3-2-15,3-4 0 16,-2 0 20-16,2 0-14 16,2-27-5-16,1-8-1 15,2-6-37-15,-2-3 36 0,6 0-53 16,2 6 22-16,3 8 22 16,-2 9 10-16,2 11-6 15,-6 7 5-15,1 3 1 16,-3 0-19-16,0 22 19 15,-1 5 0-15,-3 7 61 16,-4-2-38-16,2-1 1 16,2-6-23-16,0-6 13 15,1 0-8-15,6-7-6 16,6-5 0-16,8-7-15 16,7 0-5-16,4-9-97 15,-2-20-150-15</inkml:trace>
  <inkml:trace contextRef="#ctx0" brushRef="#br0" timeOffset="1490">864 398 554 0,'0'0'106'15,"0"0"-106"-15,0 0 0 16,0 0 29-16,0 0-18 16,0 0 4-16,0 93-15 15,9-85 2-15,5-2 19 16,3-6-21-16,3 0 0 15,2 0 17-15,-6 0-17 16,-5-11-11-16,-2-1 4 16,-9-2-26-16,0-4 5 15,0 6-28-15,-1-3 21 16,-13 4 24-16,2 3-2 0,1 4 3 16,3 4 10-16,7 0 0 15,1-2 27-15,0 2-27 16,0-2-17-16,1 0 10 15,16-5 9-15,6-3-2 16,3-1 6-16,-3-3-6 16,-3 5 3-16,-7 3-3 15,-4 4 0-15,-2 2 2 16,0 0 5-16,2 11 5 16,-2 8 28-16,0-1-8 0,-3 1 20 15,-1-6-44 1,-3-2-6-16,2-1 41 0,1-4-39 15,-2-3-4-15,7 1 0 16,-2-4 11-16,11 0-22 16,1 0 7-16,6-18-42 15,5-7 14-15,-5 0-18 16,-1 4 3-16,-6 8 37 16,-8 7 10-16,-4 6 10 15,-2 0-10-15,-3 0 0 16,0 6 21-16,0 13 41 15,2 2-2-15,1-2-8 16,1-4-36-16,2-5 10 16,4-3-26-16,2-5 0 15,0-2 11-15,3 0-6 0,7 0-5 16,-2-4 0 0,1-13-23-16,-2-2-4 0,-1-6-34 15,-3-3 17-15,-1-5 37 16,-4-3-45-16,-1-5 17 15,-8-6 21-15,2-1-3 16,-3 3 14-16,0 9-8 16,0 13 11-16,0 10 77 15,0 9-12-15,0 4-17 16,-3 0-48-16,3 30 2 16,0 11 31-16,0 7-2 15,0 5-16-15,0-3 31 0,9-4-34 16,4-7-9-16,4-7 10 15,-7-7-9-15,3-10-1 16,-9-6-3-16,-2-6 0 16,-2-3 11-16,0 0-11 15,0 0-3-15,0-6-2 16,3-10-47-16,3-6 41 16,3 1-12-16,5 2 18 15,6 4-5-15,0 4 10 16,-2 3-4-16,4 5 1 15,-4 3 6-15,-1 0-6 16,-3 0 3-16,-8 0 0 16,0 3 11-16,-6 5-5 15,0 4-2-15,0 7 2 16,-11 4 3-16,-12 4 7 0,-4 1-16 16,1-8 0-16,7-6 5 15,9-3-5-15,2-6-8 16,8-5-53-16,0 0-21 15,9-27-87-15,14-17-359 16</inkml:trace>
  <inkml:trace contextRef="#ctx0" brushRef="#br0" timeOffset="1692">1863 0 635 0,'0'0'50'16,"0"0"-44"-16,0 0-4 0,0 0 59 15,0 0-11-15,0 0-38 16,5 266 48-16,-4-232-49 16,2-7-9-16,2-2 5 15,-1-4-4-15,-2-4-3 16,1-5-10-16,2-8-109 16,-1-4 37-16,6-2-190 15</inkml:trace>
  <inkml:trace contextRef="#ctx0" brushRef="#br0" timeOffset="1975">2023 291 349 0,'0'0'168'16,"0"0"-117"-16,0 0 37 15,0 0-37-15,0 0 5 0,0 0-19 16,49-14-26-16,-35 3 39 16,2-2-48-16,-6 3-1 15,-6-4-1-15,-4 5-10 16,0 4-24-16,0-3-47 15,-15 6 5-15,-5 2 49 16,2 0 4-16,2 0 23 16,4 10 31-16,3 4 3 15,6 5 34-15,3 0-28 16,0 3-33-16,0-6 30 16,12 0-37-16,9-5 0 15,9-8 12-15,13-3-9 0,10 0-3 16,10-2-124-16,0-22-143 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39.6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0 149 454 0,'0'0'25'0,"0"0"-24"0,0 0-1 16,0 0 29-16,0 0-3 15,0 0 18-15,29 6-1 16,-29-6-30-16,0 0 38 16,3 0-51-16,-3 0 0 15,0 0 28-15,0 0-28 16,3 2 9-16,-1 0-9 16,1-2 2-16,-2 0 18 15,2 0-16-15,-3 0 0 16,0 0 36-16,0 0-25 0,0 0 10 15,0 0-25-15,2 0 5 16,6 1 8-16,1 2-13 16,2-2 0-16,2 4 3 15,-3-2 2-15,2-3-8 16,0 0 3-16,-3 0 0 16,7 0 17-16,1-8-17 15,1-9 0-15,-1-5 13 16,-2 1-7-16,-2 1-10 15,-4 1 4-15,-5 2 0 16,-1 3 4-16,-3 2-4 16,0 5 0-16,0-3 7 15,0 7-4-15,-7 1-3 0,-1 2 0 16,-1 0 7 0,-2 0-1-16,-1 0-6 0,1 0 0 15,-4 10-3-15,4 2 3 16,-1 1 0-16,3 3-4 15,2-5 11-15,0 5-6 16,2-2-1-16,5 5 0 16,0-2 9-16,0-1 0 15,0 0-9-15,0 0 0 16,5-4 2-16,12 1 17 16,1-1-11-16,0-2-8 15,1-1 40-15,4-1-38 0,3-3 9 16,2-1-8-16,4-4 8 15,2 0 30-15,-2 0-41 16,0-4 0-16,-4-6 18 16,1-2-12-16,-11 5-6 15,-2-1 0-15,-4 2 2 16,-3 2 2-16,-1 0-4 16,-4 1 0-16,1 0 3 15,-4 2-1-15,2-3-2 16,-3 4 0-16,0 0 7 15,0 0-11-15,0 0 4 16,0 0 0-16,0 0 3 16,0 0-3-16,0 0-6 15,0-1-26-15,0-3-59 16,0-6-60-16,0-3-182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5:41.7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25 288 498 0,'0'0'123'0,"0"0"-89"16,0 0-26-16,0 0 27 16,0 0-27-16,0 0-4 15,0 0 11-15,-25 129-10 16,25-99 18-16,0-2-21 15,0 1 14-15,0-1 39 16,0-3-46-16,0-7 1 16,0-6-8-16,0-6-1 15,0-2 10-15,0-4-11 0,0 0 0 16,0 0-3-16,0-3 3 16,0-16-29-16,10-13-53 15,0-6 53-15,0-4-27 16,-3 4 24-16,2 5-14 15,1 6 37-15,-1 7 9 16,3 5 0-16,2 3 9 16,0 9 14-16,0 3 5 15,-1 0-28-15,4 0 0 16,-3 21 18-16,-3 5-17 16,-2 6 17-16,-1-2 13 15,-2-1-23-15,-3-5 4 0,1 0-12 16,0-6 0-1,0-5-11-15,2-3 11 0,4-10-91 16,2 0-59-16,3-4-253 16</inkml:trace>
  <inkml:trace contextRef="#ctx0" brushRef="#br0" timeOffset="720">424 292 465 0,'0'0'123'15,"0"0"-121"-15,0 0 61 16,0 0-15-16,0 0-24 16,0 0 3-16,20 185-27 0,-3-169 0 15,-7-8 27-15,6-5-27 16,-5-3 13-16,1 0 5 16,-6-5-2-16,-1-9 9 15,-5-5-25-15,0-3 2 16,0 2 12-16,0 1-14 15,-11 1-3-15,-1 6-2 16,2 2 10-16,4 5-6 16,0 4 1-16,5 1 0 15,1 0-5-15,0 0 5 16,0 0-23-16,0 0 16 16,0 0 7-16,13 0-5 0,9 0-8 15,2 0-2 1,6 0 4-16,-1-10 11 0,-3-2 0 15,0 5 0-15,-6-2 3 16,-6 3-5-16,-2-1 2 16,-4 2 0-16,-7 4 3 15,2 1-3-15,-3 0-3 16,0 0 2-16,0 5 1 16,0 14-5-16,0 5 5 15,5 5 0-15,1 1 31 16,-2-3-30-16,1-5 15 15,-2-3 0-15,-1-3-15 16,1-10 8-16,-2-4-9 16,-1-2 0-16,3 0 14 0,-1 0-11 15,-2 0-3-15,3-8 1 16,3-16-1-16,-1-6-41 16,10-4 12-16,-1 0-15 15,1 3 42-15,2 8-14 16,-3 8 14-16,0 6-1 15,-5 8 6-15,0 1-6 16,0 0-8-16,4 1 11 16,-4 13 15-16,0 1-13 15,0 3 10-15,0-3 20 16,-1 1-22-16,-3 0 1 16,-1 3-11-16,-2-1 0 15,2-3-17-15,6-1 6 0,2-9-93 16,2-5-104-1,3 0-257-15</inkml:trace>
  <inkml:trace contextRef="#ctx0" brushRef="#br0" timeOffset="2357">1104 144 581 0,'0'0'95'16,"0"0"-80"-16,0 0-12 15,0 0 14-15,0 0 12 16,0 0 15-16,67 15 24 16,-42-3-57-16,-7-3-11 0,-1 2 13 15,-5 2-11 1,-6 6-4-16,-1 8-1 0,-5 0 3 16,0 4 22-16,-5 1-22 15,-8-3 0-15,0-6 10 16,4-4-9-16,4-2-1 15,4-9-3-15,1-1 3 16,0-1-7-16,0-2 7 16,5-2 0-16,10-2 4 15,6 0-4-15,5 0 5 16,2-11-5-16,3-8 0 16,-2-1-17-16,0-8-15 0,-4 1-30 15,-4-2 47 1,-2 0-34-16,-7 4 18 0,-1-1 24 15,-2 8 7-15,-2 4 14 16,0 0-5-16,-4 1 7 16,0 2 9-16,-3-1-9 15,0 6 33-15,0 0-37 16,0 2-1-16,-17 1 1 16,-2 3-12-16,1 0 0 15,-3 0 6-15,4 9 0 16,6 8-9-16,3 2 3 15,7 5 0-15,1 2 4 16,0-1-4-16,0-5 0 16,13-1-1-16,11-6 4 15,3-4-4-15,5-8 1 16,4-1 0-16,-1 0-3 16,0-14 3-16,-1-9-56 0,-5-4 27 15,-1-2 1-15,-2-1-10 16,-8 2-16-16,1 1 13 15,-9 7 30-15,-2 6 11 16,-3 3 0-16,-4 7 31 16,-1 4 19-16,0 0-16 15,0 0-34-15,0 0 11 16,0 8-4-16,0 11 2 16,0 6-6-16,3-1 45 15,2 0-21-15,-2-3-4 0,2-2-23 16,-4-2 5-1,2-5 7-15,-1-3-12 0,-2-5 0 16,0-2 4-16,0-2 2 16,0 0-1-16,0 0-5 15,0 0 3-15,0 0 12 16,0 0-15-16,0 0 0 16,0-10-2-16,0-14-31 15,0-1 27-15,0 2 4 16,0 2 2-16,0 6 5 15,0 6 4-15,0 1 4 16,0 7 19-16,3-3-19 0,7-1-13 16,7 0 0-16,5 0 0 15,-2-2-4 1,3 1 4-16,1-2-4 0,-5 0 1 16,-4-1-30-16,-6 5 10 15,-4-1-38-15,-5 5 61 16,0 0-12-16,0 0 12 15,0 0 0-15,0 3-9 16,0 16 10-16,0 6-2 16,0 3 1-16,0-2 0 15,3-5 28-15,2 0-15 16,4-6-10-16,0-5 15 16,3-1-13-16,2-7-3 0,0-2-2 15,0 0 0 1,0 0 31-16,-2-14-29 0,-3-8 8 15,-4-3 7-15,-4 1-15 16,-1-3-2-16,0 7-2 16,0 1 2-16,0 5-7 15,-9 3 7-15,0 4 0 16,0 4 4-16,1 0 6 16,2 1-13-16,3 0 3 15,1 2 0-15,2-2 2 16,0 2-2-16,0-4-17 15,0 0 4-15,0-3-81 16,0 3 44-16,6-4 13 16,7 1 7-16,-1 3 10 15,-1 0 4-15,1 0-2 0,-3 2 14 16,2 1-26-16,4-3 29 16,-4 3 0-16,1-2 1 15,-3 1-7-15,-4 0 7 16,-4 2 0-16,-1 0 15 15,0 0-11-15,0 0 23 16,0 0 16-16,0 0-18 16,0 0 49-16,0 0-25 15,0 0-21-15,-1 0-8 16,-11 0-18-16,2 0-2 16,1 2 0-16,5 9 0 15,2-1-17-15,2 3 17 0,0-1 0 16,0 3-11-1,0-2 14-15,11-3-3 0,3 0 0 16,-1-1 1-16,1-3 3 16,2 0-4-16,-6-1 0 15,3-2 0-15,-7 2 0 16,-3-2 0-16,-2-2 0 16,-1 4 1-16,0-1-2 15,0 0 1-15,0 7 0 16,0 2-11-16,0 1-36 15,-9 5-58-15,-9-9-108 16</inkml:trace>
  <inkml:trace contextRef="#ctx0" brushRef="#br0" timeOffset="2779">2409 417 1084 0,'0'0'35'16,"0"0"-35"-16,0 0 0 16,0 0 8-16,0 0-8 0,0 0-150 15,-44 33-391-15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4:30.0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1083 233 57 0,'0'0'138'0,"0"0"-32"16,0 0-81-16,0 0 18 16,0 0 37-16,0 0 4 0,0 0-10 15,-117-53-24-15,117 53-26 16,0 0 56-16,0-2-55 15,0 2-12-15,0 0-8 16,0 0-5-16,2 0-33 16,19 0 30-16,12 0 3 15,3 0 14-15,12 0-14 16,3 0 0-16,10 0 2 16,3 0 5-16,4 0 9 15,-1 0-6-15,1-6-1 16,4 4 2-16,0-2-11 15,3 4 0-15,-3 0 4 0,2 0 2 16,1 0-8 0,-3 0 2-16,2 0 0 0,-2 0 10 15,-1 0-10-15,-4 0 0 16,1 0-5-16,4 0 11 16,-3 0-7-16,2 0 1 15,-4 0 0-15,-7 0-1 16,-3 4 1-16,-4 0 0 15,-2-2-2-15,4-2 6 16,2 0-4-16,3 0 6 16,1 0-3-16,-1 0 14 15,-2 2-17-15,-7-2 0 0,1 2-2 16,-6-1 5-16,-1-1-3 16,-1 0 0-16,2 0 6 15,-1 0-2-15,1 0-4 16,1 0 0-16,1 0 8 15,4 0-4-15,6-3 11 16,1-8 12-16,-1 1-26 16,-3 4 13-16,-1-3-14 15,0 2 0-15,-1 2 1 16,-2 1 1-16,-2 1-2 16,-3 3 0-16,-3 0 1 15,0 0 2-15,5 0-3 16,2 0 0-16,-1 0 5 15,0 0 0-15,-3 0-5 16,-1 0 0-16,-1 0 0 0,1 0 0 16,-4 0 0-16,1 0 0 15,-2 0 5-15,1 0-5 16,2 3-1-16,0-3-4 16,1 0 10-16,4 0-4 15,3 0-1-15,7 0 0 16,0-5 27-16,2 0-27 15,-2-1 2-15,-5-2-2 16,-3 4 5-16,-1 0 5 16,2-2-10-16,-2 0 0 15,-3 2 4-15,-1-1 3 16,-6 5-7-16,-6 0 0 16,-6 0 4-16,-2 0-6 15,-7 0 2-15,1 0 0 0,-4 0-2 16,0 0 6-16,-4 0-4 15,-2 0 0-15,1 0 1 16,-7 0-3-16,3 0 2 16,-2 0 0-16,-1 0 8 15,2 0-8-15,-3 0 0 16,1 0-2-16,-2 0 8 16,5 0 6-16,0 0-12 15,2 0 0-15,1 0 9 16,1 0-9-16,-4 0 0 15,1 0 0-15,-1 0 6 0,2 0-6 16,-3 0 0-16,-2 0 0 16,-2 0 2-16,2 0-2 15,-1 0 0-15,-2 0-1 16,5 0 4-16,-2 0-3 16,-3 0 0-16,4 0 0 15,1 0 0-15,-4 0 0 16,4 0 0-16,3 0-1 15,-4 0 6-15,2 0-6 16,2 0 1-16,-2 0 0 16,5 0-3-16,-5 0 3 15,3 0 0-15,-1 0 0 16,-2 0 7-16,2 0-17 16,1 0 10-16,0-1 0 15,3 1 5-15,-2 0-5 0,-1-3 0 16,-3 3 0-16,2 0 5 15,-2 0-8-15,-2 0 3 16,1 0 0-16,-2 0 1 16,-1-1-1-16,1 1 0 15,-3 0 0-15,0 0 4 16,0 0-5-16,0 0 1 16,0 0 0-16,0 0-3 15,0 0 7-15,0 0-5 16,0 0 1-16,0 0 0 0,0 0-4 15,1 0 4 1,2 0 0-16,-1 0 1 0,1 0-1 16,1 0 0-16,0 0-2 15,-3 0 6-15,-1 0-7 16,0 0 3-16,3 0 0 16,-1 0-1-16,2 0 6 15,-1 0-5-15,2 0 0 16,0 0 3-16,-4 0-4 15,4 0 1-15,-2 0 0 16,-2 0-6-16,4 0 6 16,-2 0 0-16,2-4 0 15,-1 4 9-15,1 0-17 16,-4 0 8-16,5-1 0 16,-4-2 3-16,6 3-3 0,-4 0 0 15,2 0-4-15,-1 0 13 16,-5 0-12-16,3 0 3 15,-3 0 0-15,0 0 1 16,0 0-1-16,0 0 0 16,0 0-2-16,0 0 6 15,0 0-21-15,0 0 16 16,0 0-46-16,0-3 2 16,0-5-21-16,0-9-41 15,-21-9-327-15</inkml:trace>
  <inkml:trace contextRef="#ctx0" brushRef="#br0" timeOffset="16976">894 121 56 0,'-12'0'64'0,"3"-4"58"0,0-2-82 15,-1 1 9-15,1 0 21 16,0 1-63-16,1 1 35 15,4 1 23-15,-1 2-51 16,3-1 4-16,-1 1 17 16,3 0-32-16,0 0 35 15,0 0-33-15,0-3-5 16,0 2 5-16,0 1-5 16,5 0-25-16,23 0 24 15,12 0 1-15,9 0 8 16,4 0-8-16,6 0 0 15,8 0 15-15,2 0-14 16,3 0 1-16,-4 0-2 0,-5 0 7 16,-5 0-3-1,-6 1-4-15,-4-1 0 0,-4 3 6 16,-1-3-4-16,-1 0-4 16,-2 0 1-16,-2 0 1 15,2 0 0-15,-5 0 0 16,5 0 0-16,-3 0-1 15,-2-3 2-15,-3-2-1 16,1 4 0-16,-3 1 1 16,-2 0 6-16,-5 0-7 15,1 0 0-15,-4 0 1 16,2 0-1-16,-4 0-3 16,4-3 1-16,-2 3 4 15,-2-1 0-15,-1 1-2 0,-3-2 0 16,0-1 5-16,-2 3-3 15,2-1 8-15,-5-2 2 16,8 2-9-16,-2-4 14 16,2 5-15-16,1-3-2 15,1 3 12-15,2 0-12 16,2 0 0-16,-4 0-3 16,2 0 6-16,-2 0-1 15,-4 0-2-15,6 0 0 16,-4 0 1-16,-1 0 5 15,-3 0-7-15,-2 0 1 16,-5 0 0-16,2 0-2 16,-3 0 4-16,-1 0-2 0,-2 0 8 15,-2 0-8-15,0 0-3 16,0 0 3-16,0 0 0 16,0 0 11-16,0 0-11 15,0 0 0-15,0 0 23 16,0 0-15-16,0 0 19 15,0 0-14-15,0 0-10 16,0 0 34-16,0 0-36 16,0 0 4-16,0 0 14 15,0 0-18-15,0 0 4 16,0 0-5-16,0 0 0 16,0 0 3-16,0 0-3 0,0 0 0 15,0 0 3-15,0 0 1 16,0 0-4-16,0 0 0 15,0 0 0-15,0 0-6 16,0 0 6-16,0 0 0 16,0 0 2-16,0 0 6 15,3 0-11-15,-3 0 3 16,0 0 0-16,0 0 1 16,0 0-1-16,0 0 0 15,0 0 1-15,0 0-1 16,0 0 0-16,0 0 0 15,0 0 0-15,0 0 1 16,0 0-1-16,0 0 0 0,0 0 6 16,0 0-5-1,0 0 0-15,0 0-1 0,0 0 0 16,0 0 6-16,0 0-6 16,0 0 0-16,0 0 7 15,0 0-6-15,0 0 12 16,0 0-13-16,0 0 4 15,0 0-7-15,0 0 3 16,0 0-8-16,0 0 6 16,0 0-22-16,0 0 10 15,0 0-40-15,0 4-108 16,0 5-29-16,-8-4-93 16</inkml:trace>
  <inkml:trace contextRef="#ctx0" brushRef="#br0" timeOffset="17114">2620 157 39 0,'0'0'0'0</inkml:trace>
  <inkml:trace contextRef="#ctx0" brushRef="#br0" timeOffset="17721">2093 233 385 0,'0'0'108'0,"0"0"-89"15,0 0-12-15,0 0-5 16,0 0 46-16,0 0-3 0,21 163-15 16,-16-119 27-16,-5-3-41 15,0-3 7-15,0-6 6 16,0-1-20-16,0-4 1 16,0 1-10-16,1-3 0 15,2-4 7-15,-1-7-7 16,1 0 0-16,-2-2-4 15,4-5 9-15,0 3-10 16,-1-4 5-16,1-3-28 16,2 1-37-16,0-4-16 15,0 0-58-15,6-9 82 16,-7-20-34-16</inkml:trace>
  <inkml:trace contextRef="#ctx0" brushRef="#br0" timeOffset="17984">2344 246 301 0,'0'0'96'15,"0"0"2"-15,0 0-32 16,0 0-66-16,0 0-2 16,0 0 2-16,-3 123 67 15,-8-72-33-15,-1-6-5 16,0-1-1-16,-2-6-6 15,3-3 31-15,2-8-52 16,1-8 3-16,7-9 11 16,1-5-15-16,0-5-8 0,0 0 5 15,0 0-68-15,0-15-39 16,11-20 27-16,-2-14-69 16</inkml:trace>
  <inkml:trace contextRef="#ctx0" brushRef="#br0" timeOffset="18276">2412 211 267 0,'0'0'9'0,"0"0"21"16,0 0 10-16,0 0-8 16,0 0 70-16,0 0-41 0,99 137-36 15,-82-111 15-15,-6 1-16 16,-2-6 15-16,0 3-37 15,-1-5 0-15,-3 2 33 16,-1-4-28-16,-2-1-1 16,1-7 11-16,-3 1-14 15,1-7 3-15,-1-1-6 16,4-1 0-16,-4 4 6 16,4-2-6-16,-4 5-9 15,0-5-33-15,0 0-5 16,0-3-63-16,0 0-87 15</inkml:trace>
  <inkml:trace contextRef="#ctx0" brushRef="#br0" timeOffset="18491">2286 481 282 0,'0'0'130'16,"0"0"-75"-16,0 0 20 15,0 0-14-15,0 0-16 16,0 0-38-16,1 0-7 16,16 0 1-16,5-6 2 15,1 0-3-15,1-1 0 16,2-5-10-16,5-1-11 0,-3-3-127 16,-1-4-94-1</inkml:trace>
  <inkml:trace contextRef="#ctx0" brushRef="#br0" timeOffset="18801">2728 138 318 0,'0'0'156'15,"0"0"-96"-15,0 0-60 16,0 0-5-16,0 0 5 15,0 0 18-15,55 132 10 0,-38-79 16 16,-3-2-12 0,-1-4 25-16,0-6-22 0,-2-3-15 15,-1-8 30-15,-4-3-36 16,2-5-8-16,-3-7 4 16,-1-3-2-16,-2 0-4 15,1-4-4-15,-2-3 0 16,-1 0 13-16,5-5-13 15,0 0-48-15,-2 0-169 16,-2-27-52-16</inkml:trace>
  <inkml:trace contextRef="#ctx0" brushRef="#br0" timeOffset="18952">3145 570 437 0,'0'0'94'16,"0"0"-65"-16,0 0 20 15,0 0-3-15,0 0-29 16,0 0 4-16,29 54-21 16,-29-47-98-16,0-7-353 15</inkml:trace>
  <inkml:trace contextRef="#ctx0" brushRef="#br0" timeOffset="20532">4308 147 241 0,'0'0'72'16,"0"0"-27"-16,0 0 11 15,0 0-18-15,0 0-22 0,0 0-16 16,23 0 16 0,9 0 52-16,8 0-41 0,9 0 0 15,0-5 3-15,7 1-26 16,5 2 8-16,2-2-7 16,0 2 4-16,4-2 1 15,2-2-10-15,2-1 0 16,1 0 8-16,-3-5-8 15,2 1 0-15,-2 0-3 16,-2-2 6-16,-1 0 0 16,-3 1-3-16,-3 0 0 15,1 5 5-15,-2 3-5 16,-7 4 0-16,0 0-4 16,-3 0 4-16,-3 0 5 0,-6 0-5 15,0 0 0-15,-11 0-2 16,0-2 7-16,-9-1-5 15,-1 0 0-15,-6 2 2 16,-3-1-6-16,-4 2 4 16,-2 0 0-16,-4 0 4 15,2 0 2-15,-2 0-6 16,0 0 3-16,0 0-1 16,0 0 54-16,0 0-36 15,0 0-9-15,0 0-7 16,0 0-4-16,-5 0-20 15,-21 0-174-15</inkml:trace>
  <inkml:trace contextRef="#ctx0" brushRef="#br0" timeOffset="22143">3400 427 320 0,'0'0'132'16,"0"0"-72"-16,0 0-25 15,0 0-9-15,0 0-11 16,0 0 69-16,96-5-7 15,-53-5-2-15,0-1-39 16,-3-3 4-16,-11 4-33 0,-6 4 0 16,-6 2 8-1,-7 0-14-15,-7 4 5 0,-3 0-6 16,0 0 0-16,0 0-9 16,0 0 9-16,0 0-50 15,0 0-82-15,-14 11-64 16,-17 5-353-16</inkml:trace>
  <inkml:trace contextRef="#ctx0" brushRef="#br0" timeOffset="22405">3449 636 447 0,'0'0'25'0,"0"0"-11"0,0 0 11 16,0 0 37-16,0 0-8 15,0 0 35-15,179 28-18 16,-134-28-16-16,-4 0-24 16,-5-8-21-16,-9 2 7 15,-8-1-17-15,-7 5 0 16,-7-1 11-16,-4 3-11 16,-1 0-8-16,0 0 5 15,0 0-37-15,0 0-77 16,0 0 5-16,0 5-11 15,0-3-100-15</inkml:trace>
  <inkml:trace contextRef="#ctx0" brushRef="#br0" timeOffset="23741">4169 167 78 0,'0'0'173'0,"0"0"-59"0,0 0-51 15,0 0 14-15,0 0 16 16,0 0-50-16,-47-14 25 15,47 14-24-15,0-2-18 16,0 2 34-16,0-3-46 16,0 3-3-16,0-1-11 15,0 1-20-15,10 0 19 16,14 0-16-16,15 0 17 16,11 0 28-16,9 0-28 15,3 0 8-15,6 0-8 16,-1 0 3-16,1 0 17 15,-5 0-20-15,-8 0 0 16,-6 0 6-16,-6 0-6 0,-9 0 0 16,-6-5-3-1,-2 3 7-15,0 0 6 0,0 2-10 16,-2-3 0-16,7 0 10 16,-3-1-6-16,-1-1-4 15,-1 2 0-15,-4-1 6 16,-4 1-2-16,-7 1-4 15,-2 1 0-15,-6 1 1 16,-1 0-1-16,-2 0 0 16,0 0-1-16,0 0 5 15,0 0-15-15,0 0 4 16,-5 0-34-16,-19 0-51 0,-16 0-114 16,-11 0-269-1</inkml:trace>
  <inkml:trace contextRef="#ctx0" brushRef="#br0" timeOffset="24145">4385 135 307 0,'0'0'82'0,"0"0"-67"15,0 0 0-15,0 0-15 16,0 0 44-16,0 0 40 15,210 13 17-15,-127-13-48 0,7 0 29 16,7 0-48 0,-2 0-21-16,0 0 29 0,-6 0-42 15,-10 0 0-15,-12 7 13 16,-5-1-12-16,-13 0-1 16,-11-1 0-16,-3-1 4 15,-9 0 1-15,-7-4-5 16,-5 1 0-16,-5-1 5 15,-5 0-2-15,-1 0-3 16,-3 0 0-16,0 0 3 16,0 0-2-16,0 4-1 15,0-4 0-15,0 0 3 16,0 1-3-16,0-1 0 16,0 3-2-16,0-3-1 0,-9 2-10 15,-15-1-53-15,-5-1-100 16,-11 0-58-16</inkml:trace>
  <inkml:trace contextRef="#ctx0" brushRef="#br0" timeOffset="24345">4923 153 305 0,'0'0'8'0,"0"0"-3"16,0 0 2-16,0 0 33 0,0 0-33 16,0 0-5-1,218-8-2-15,-199-1-57 0,-12 1-250 16</inkml:trace>
  <inkml:trace contextRef="#ctx0" brushRef="#br0" timeOffset="25838">4304 560 18 0,'0'0'360'15,"0"0"-354"-15,0 0 34 16,0 0 27-16,0 0 13 16,0 0-24-16,346 34 20 15,-292-34-26-15,-8 0-24 16,-12 0-3-16,-14-1-20 15,-11-2 10-15,-4 2-13 16,-5 1 2-16,0 0-13 0,0 0-2 16,0-2-134-16,-11-3-65 15,-15-1-187-15</inkml:trace>
  <inkml:trace contextRef="#ctx0" brushRef="#br0" timeOffset="26055">4534 658 81 0,'0'0'44'0,"0"0"87"15,0 0-61-15,0 0 1 16,0 0-49-16,0 0-19 16,0 345 25-16,4-304-11 15,1-4-5-15,-2-9-2 0,-1-8-10 16,1-7 5-16,-2-8-5 15,4-5-15-15,2 0-60 16,0-22-206-16</inkml:trace>
  <inkml:trace contextRef="#ctx0" brushRef="#br0" timeOffset="26285">4687 697 310 0,'0'0'49'16,"0"0"-49"-16,0 0 31 16,0 0 24-16,0 0-31 0,0 0 11 15,43 177 0-15,-41-148-25 16,-2-1 20-16,0 1-29 16,0 0-1-16,0-4 8 15,0 0-6-15,0-2-2 16,-2-3-42-16,-10-3-63 15,-2-7-156-15</inkml:trace>
  <inkml:trace contextRef="#ctx0" brushRef="#br0" timeOffset="26520">4426 1087 110 0,'0'0'32'15,"0"0"58"-15,0 0 16 16,0 0-44-16,0 0-32 16,0 0 47-16,261 17-29 15,-203-22-24-15,-1-7 14 16,-6-6-29-16,-5 4-5 16,-6-2 8-16,-5 1-12 15,-3-4-73-15,-4-2-60 16,-2-3-244-16</inkml:trace>
  <inkml:trace contextRef="#ctx0" brushRef="#br0" timeOffset="26750">5453 704 443 0,'0'0'79'0,"0"0"-70"15,0 0 4-15,0 0 19 16,0 0 13-16,0 0-14 16,-52 172-31-16,41-153 5 15,2-2 3-15,-1-6-8 16,4-2 0-16,-1-5-3 0,-3-4-21 16,1 0-54-1,-2-23-158-15</inkml:trace>
  <inkml:trace contextRef="#ctx0" brushRef="#br0" timeOffset="27003">5281 549 220 0,'0'0'55'16,"0"0"-30"-16,0 0 57 15,0 0-5-15,0 0 43 16,0 0-56-16,181 205-21 0,-150-174 30 15,-1-1-43 1,-4-5-1-16,-6-2-26 16,-1-4 1-16,-4-4 19 0,-6-5-21 15,-3-4-2 1,-1 1 5-16,3-1-5 0,-2-5-40 16,6-1-94-16,4 0-85 15,0-4 17-15</inkml:trace>
  <inkml:trace contextRef="#ctx0" brushRef="#br0" timeOffset="27200">5901 817 320 0,'0'0'25'0,"0"0"37"16,0 0 3-16,0 0-3 0,0 0 13 15,0 0-33 1,32 175-12-16,-30-156-8 0,-2-4-11 15,3-4-7-15,-3-7-4 16,0-2 0-16,0-2-7 16,0-2-51-16,0-28-145 15</inkml:trace>
  <inkml:trace contextRef="#ctx0" brushRef="#br0" timeOffset="27378">5862 626 606 0,'0'0'36'16,"0"0"-16"-16,0 0-4 0,0 0 30 16,0 0 16-1,0 0-25-15,50 68-25 0,-38-62-8 16,-1-2-4-16,1-2-27 16,-3 0-79-16,-9-2-87 15,0 0-284-15</inkml:trace>
  <inkml:trace contextRef="#ctx0" brushRef="#br0" timeOffset="83025">63 1230 38 0,'-10'-3'26'0,"1"2"33"16,5-4-13-16,-1 3 3 16,0 2 2-16,1-2-22 15,-4 0-16-15,7 2 24 0,-4-2-23 16,0 0 36-16,2 0-21 15,2 2 4-15,-2 0 22 16,3-2-23-16,0 2-32 16,0 0-3-16,0 0-34 15,18 0 33-15,13 6-4 16,1 2 8-16,3 1 26 16,2-3-26-16,1-2 0 15,-5-2 6-15,2-2-2 16,-6 0 18-16,2 0-21 15,0 0 2-15,-2 0 16 16,4-4-17-16,0-2 5 0,-1-2-7 16,8-3 0-1,1 0 8-15,11 1-8 0,-1-2 0 16,3 1 13-16,-5 3-13 16,-5-3 0-16,-5 3-3 15,-1 2 15-15,-1-2-13 16,-2 0 1-16,2 5 0 15,-2-2 5-15,2 2-5 16,0-2 0-16,3-1 0 16,0 0 4-16,1-1-10 15,-1 1 6-15,-3-4 0 16,-5 9 6-16,-1-7-5 16,-1 3-1-16,-7 5 0 15,3-1 3-15,-6 1-10 16,-1 0 7-16,-7 0 0 0,-3 0 7 15,1 0-7-15,-3 0 0 16,-1 0-1-16,4 0 3 16,2 0-4-16,5 0 2 15,1 0 0-15,5 4-5 16,5 0 10-16,4 2-5 16,2-5 0-16,3 4 4 15,-7 0 0-15,-1-2-4 16,-3 0 0-16,-7 2 1 15,-2-3-1-15,-3-1 0 16,-5-1-3-16,-3 3 6 16,-1-3-2-16,-2 0-1 0,-3 0 0 15,0 0 8-15,0 0-7 16,0 0 0-16,0 0-1 16,0 2 5-16,0-1 0 15,0 4-5-15,4 8-81 16,-4-2-53-16,0-8-301 15</inkml:trace>
  <inkml:trace contextRef="#ctx0" brushRef="#br0" timeOffset="83191">1931 1279 621 0,'0'0'12'0,"0"0"-11"0,0 0 16 16,0 0-5-16,0 0 32 15,0 0-44-15,0 5-7 16,0-1-87-16,5 1-105 16,9-1 31-16</inkml:trace>
  <inkml:trace contextRef="#ctx0" brushRef="#br0" timeOffset="85053">517 2578 132 0,'0'0'66'0,"0"0"-25"16,0 0-29-1,0 0 25-15,0 0-1 0,0 0-15 16,0 0-8-16,-3-8-13 16,20 8 0-16,13 0 16 15,12 0-13-15,13 4 9 16,8 1-3-16,7 1-6 16,4-6 20-16,4 0-23 15,4 0 0-15,5-7 19 16,4-12-17-16,2-4-1 15,-2 0 0-15,-5 4 5 16,-7-1 0-16,-6 3-6 16,-6 5 0-16,-9 3 1 0,-4 5-1 15,-12 1 0-15,-7 3-1 16,-5 0 1-16,-7 0-1 16,-3 0 1-16,0 0-4 15,-1 0-1-15,-4 0 10 16,-1 0-6-16,-2 1 3 15,2 1-2-15,-5 0 13 16,4 0-13-16,-4 0 0 16,1-2 17-16,3 0-16 15,1 4 0-15,-1-4 1 16,1 0 0-16,0 0 12 16,-2 0-14-16,2 0 0 15,-5 0 6-15,0 0-5 16,1 0-1-16,-3 0 0 0,4 0 6 15,-2 0-16-15,2 3-55 16,-9-3-235-16</inkml:trace>
  <inkml:trace contextRef="#ctx0" brushRef="#br0" timeOffset="85225">2399 2455 548 0,'0'0'32'0,"0"0"-14"16,0 0-8-16,0 0-6 0,0 0-4 15,0 0-114-15,26 6 48 16,1-6-111-16</inkml:trace>
  <inkml:trace contextRef="#ctx0" brushRef="#br0" timeOffset="87782">3503 2837 330 0,'0'0'96'0,"0"0"-7"16,0 0-23-16,0 0-25 16,0 0-41-16,0 0-10 15,-7 8-13-15,46 9 23 16,15 2 0-16,8 2 11 16,9-1-1-16,7-1-8 15,2-7 19-15,4-3-21 16,4-5 0-16,2-4 16 15,16 0-15-15,0 0 1 16,5-10 1-16,-5-6 0 16,-5-2 6-16,-6 2-9 0,-5-3 0 15,-4 5 4 1,-4-1-4-16,-6 2-1 0,-3 1 0 16,-6 6 1-16,1 3 5 15,-2 1-5-15,-4 2 0 16,-2 0-7-16,-6 0 7 15,-2 0 0-15,-6 0 0 16,-1 0 10-16,-7 0-15 16,2 0 5-16,-2 0 0 15,-5 0 4-15,2 0-4 16,-1 0 0-16,4 0-4 16,0 0 8-16,1 0-6 0,4 2 2 15,0 0 0-15,3-1 5 16,0-1-5-1,-6 0 0-15,-1 0-6 0,-8 0 14 16,-6 0-5-16,-4 0-3 16,-4 0 0-16,-3-3-7 15,-5 1 9-15,-3-2-2 16,-1 4 0-16,-1-4 5 16,-1 4-3-16,-3 0-2 15,0 0 0-15,0 0 3 16,0 0 4-16,0 0 36 15,0 0 17-15,0 0-34 16,0-7 46-16,0-5-52 0,0-1-15 16,-3-7 11-16,-3-4-16 15,-3-4 0-15,1-2-3 16,2-4 14-16,-3-6-12 16,1-4 1-16,7-8 0 15,-7-9-3-15,2-6 3 16,-6-6 0-16,-5-1-5 15,-2 0 10-15,-1 10-6 16,-6 5 1-16,5 7 0 16,1 2 8-16,-2 1-8 15,4 1 0-15,0 4-7 16,1-3 16-16,3 4-19 16,-3-1 10-16,6 0 0 0,-2 6 9 15,2 3-9 1,0 4-3-16,2 3-2 0,0 4 5 15,1 3-2-15,6 2 2 16,-1 0 0-16,2 6 11 16,-2-4-11-16,-2 8-1 15,1-4 1-15,2 4 0 16,-1 7 12-16,3-3-9 16,-2 5-3-16,2-2 31 15,-3 1-29-15,3 1 3 16,0 0-3-16,-1 0 10 15,1 0-4-15,-3-3-8 16,0 3 0-16,1 0 9 16,-2-2-9-16,-1 1-2 0,2 1-2 15,-2 0 8-15,1-3-7 16,-2 3 3-16,-7 0 0 16,-1 0 8-16,-4 0-7 15,-3 0-1-15,-4 0 0 16,-6 0 5-16,-6 0 0 15,-2 0-5 48,-3 0 0-63,-1 0 2 0,3 0-2 0,-1 0 0 0,1 0-5 0,-1 0 10 0,-4 3-5 0,1-2 0 0,-2 1 0 16,0 2-2-16,-7 0 2 15,0-1 0-15,-3-1-4 0,-3 1 10 16,0-2 3-1,-4 1-9-15,5 1 0 0,0-2-2 16,4 3 2-16,3-1-2 16,-1 2 1-16,2 0 2 15,-3 1-1-15,6 2 0 16,-1-3 0-16,4-1 6 16,1 0-6-16,-5-3-1 15,4 4-9-15,-4-5 20 16,-1 0-12-16,2 0 2 15,4 0 0-15,0 0 0 16,6 0 0-16,-3-5 0 0,5-2-10 16,-2 0 22-16,2-1-11 15,2 4-1-15,1 0 0 16,1 4-2-16,2-2 2 16,3 1 0-16,0-3-2 15,5 4 5-15,2 0-3 16,1 0 0-16,-2 0 0 15,-2 0-5-15,-1 0 5 16,-3 0 0-16,0 0-3 16,-1 0 10-16,4 0-8 15,4 0 1-15,1 0 0 16,1 0 7-16,6 0-7 16,-1 0-8-16,0 0 3 15,2 0 10-15,1 0-7 16,-2 0 2-16,2 0 0 0,-3 0 11 15,0 0-11-15,2 0 0 16,1 0-3-16,0 0 10 16,3 0-8-16,1 0 1 15,5 0 0-15,0 0-9 16,0 0 9-16,-3 0-9 16,3 13 2-16,-1 10 7 15,-4 9-10-15,5 10 10 16,0 9 0-16,0 8-3 15,0 9 3-15,0 5 0 16,0 2-2-16,6 1 6 16,8-5-7-16,0-6 3 0,0-4 0 15,-2-9-7 1,2-8 11-16,-5 0-8 0,0 0 4 16,-1 0 0-16,-2 0 0 15,2-2 0-15,-4-4 0 16,2-1-2-16,-1-3 10 15,3-4-8-15,-4-3 0 16,1-7 2-16,-2-3-2 16,-3-3 0-16,1-3 0 15,-1 2-7-15,0-3 12 16,0 1-5-16,3-5 0 16,-3 1 4-16,0-3-4 0,0 0 0 15,0-2 0-15,0 4 6 16,0 2-6-1,0 2-6-15,0 5 2 0,0 0 8 16,0-4 3-16,0-3-7 16,0-4 0-16,0-4 2 15,0 0-2-15,0 0 1 16,0 0 4-16,0 0-1 16,0 0 13-16,0 0-17 15,0 0 0-15,0 0-5 16,5-4-12-16,9-20-64 15,-3-16-215-15</inkml:trace>
  <inkml:trace contextRef="#ctx0" brushRef="#br0" timeOffset="87926">3903 2843 472 0,'0'0'6'0,"0"0"-6"15,0 0-42-15,0 0 4 16,0 0-215-16</inkml:trace>
  <inkml:trace contextRef="#ctx0" brushRef="#br0" timeOffset="88367">5533 2784 19 0,'0'0'0'15</inkml:trace>
  <inkml:trace contextRef="#ctx0" brushRef="#br0" timeOffset="88507">5533 2784 216 0,'89'-22'210'0,"-89"22"-210"15,0 0-7-15,0 0-333 16</inkml:trace>
  <inkml:trace contextRef="#ctx0" brushRef="#br0" timeOffset="88645">5597 2805 446 0,'0'0'60'15,"0"0"-60"-15,0 0-6 16,0 0-456-16</inkml:trace>
  <inkml:trace contextRef="#ctx0" brushRef="#br0" timeOffset="88778">5597 2805 382 0,'-25'84'33'0,"25"-84"-33"16,0 0-21-16,0 0-180 15</inkml:trace>
  <inkml:trace contextRef="#ctx0" brushRef="#br0" timeOffset="89475">5140 2990 25 0,'0'0'37'16,"0"0"23"-16,0 0 57 15,0 0 40-15,0 0 0 16,0 0-66-16,-39-59-9 16,38 59-61-16,-4 6-14 15,-4 21 8-15,-3 15 19 16,-4 6-20-16,-4 1-4 16,-3-4-3-16,0-2 21 0,0-7-28 15,0-4 0-15,5-5 16 16,1-8-11-16,5-4-5 15,7-8 0-15,4-4 4 16,1-3-13-16,0 0 9 16,0 3-15-16,0 1 7 15,6 2 6-15,15 0-5 16,2-1 6-16,5-5 2 16,6 0 0-16,-1 0-1 15,6-10 0-15,-5-4 11 16,-4 0-2-16,-4-1-9 15,-7 6 24-15,-5-3-23 16,-7 6 37-16,-2 2-37 0,-5 4 4 16,0 0 38-16,0 0-26 15,0 0 1-15,0 0 0 16,0-2-7-16,0-5 44 16,0 0-48-16,-14-11-6 15,-10-2 8-15,-6-3-9 16,-5-1-1-16,-2 3-2 15,-6 0 6-15,6 2-4 16,1-4 1-16,8 8 0 16,3 2 4-16,15 4-4 15,5 2-4-15,5-4-15 16,19-4-284-16,13-15-45 0</inkml:trace>
  <inkml:trace contextRef="#ctx0" brushRef="#br0" timeOffset="89620">5299 3187 502 0,'0'0'27'16,"0"0"-27"-16,0 0-1 16,0 0-114-16,0 0-116 15</inkml:trace>
  <inkml:trace contextRef="#ctx0" brushRef="#br0" timeOffset="91403">5763 2846 388 0,'0'0'49'0,"0"0"-44"0,0 0-1 15,0 0-4-15,0 0-34 16,0 0-46-16,17 3-171 15</inkml:trace>
  <inkml:trace contextRef="#ctx0" brushRef="#br0" timeOffset="91553">5763 2846 107 0,'3'72'0'0</inkml:trace>
  <inkml:trace contextRef="#ctx0" brushRef="#br0" timeOffset="92604">5793 2864 67 0,'0'0'46'0,"0"0"-46"16,0 0-7-16,0 0-74 16</inkml:trace>
  <inkml:trace contextRef="#ctx0" brushRef="#br0" timeOffset="92967">5793 2864 13 0</inkml:trace>
  <inkml:trace contextRef="#ctx0" brushRef="#br0" timeOffset="93006">5793 2864 13 0,'5'-23'124'0,"-5"23"-123"0,0 0-2 15,0 0-16-15,0 0-55 16</inkml:trace>
  <inkml:trace contextRef="#ctx0" brushRef="#br0" timeOffset="93663">5839 2751 38 0,'0'0'49'15,"0"0"-2"-15,0 0-20 16,0 0-27-16,0 0-2 15,0 0-143-15</inkml:trace>
  <inkml:trace contextRef="#ctx0" brushRef="#br0" timeOffset="93975">5839 2751 31 0,'0'-26'36'0,"0"26"32"16,0 0-33-16,0 0-8 16,0 0-27-16,0 0-2 15,0 0-37-15,0 0-44 16,0 0 38-16,0 0 17 0</inkml:trace>
  <inkml:trace contextRef="#ctx0" brushRef="#br0" timeOffset="95546">5798 2621 10 0,'0'0'2'16,"0"0"-1"-16,0 0 8 16,0 0-9-16,0 0 3 15,0 0 2-15,-21 0-4 16,19 0 6-16,2 0-7 16,0 0 0-16,0 0 0 0,0 0-3 15,0 0-3-15,0 0 2 16,0 0-3-16,0 0 6 15,0 0 2-15,0 0 0 16,0 0 6-16,0 0-5 16,0 0 0-16,-3 0-2 15,3 0 2-15,0 0 1 16,0 0-3-16,0 0 0 16,0 0 10-16,0 0-10 15,0 0 0-15,-2-3 0 16,-1 2 2-16,2 1 5 15,-4 0-5-15,1 0 3 16,1-3 7-16,-2 1-7 0,3 0-3 16,-1 0-1-1,3 2 0-15,0 0 8 0,0 0-8 16,0 0-1-16,0 0 13 16,-1 0-8-16,1 0-2 15,0 0 15-15,0 0-11 16,0 0 6-16,0 0-10 15,0 0-1-15,0 0 5 16,0 0-4-16,0 0-2 16,0 0-1-16,0 0 2 15,-3 0-4-15,3 0 2 16,-2 0 0-16,-1 0 6 0,0 0-6 16,1 0-4-1,-1 0 4-15,2 0 0 0,1 0 5 16,-3 0-5-16,3 0-20 15,0 0-40-15,0 0-8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4:12.7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73 49 0,'0'0'32'0,"0"0"5"15,0 0 54-15,0 0-6 16,0 0-24-16,0 0-12 16,0 0-12-16,0 0 34 15,0 0-52-15,0 0-4 16,1 0 17-16,4 0-32 16,7 0 0-16,5 0 14 15,8 0-1-15,5 0 30 16,6 0-42-16,4 0 5 15,3 0 11-15,6 0-12 16,0 0-1-16,0 1-4 16,0-1 5-16,-3 0 8 0,3 0-13 15,-3 0 0-15,3 0 8 16,-4 0-6-16,-4 0-2 16,2 0 0-16,-1 0 5 15,-3 0-3-15,3 0-2 16,-1 0 0-16,-1 0 2 15,0 0-2-15,0 0 0 16,-2 0-2-16,1 0 6 16,-2 0-3-16,-1-1-1 15,3-6 0-15,-2 1-1 16,-5-3 2-16,3 6-1 16,-4-4 0-16,1 4 3 0,-1 3-5 15,-4 0 2-15,-2 0 0 16,1 0 0-16,2 0 0 15,-2 0 0-15,4 0-1 16,-1 0 3-16,5 0 3 16,-2 0-5-16,4 0 0 15,-3 0 1-15,1 0-1 16,-5-3 0-16,1 1-3 16,-3-1 3-16,-4 3-2 15,0 0 2-15,-1 0 0 16,-2 0 1-16,-4 0 4 15,-3 0-5-15,1-1 0 16,-1 1 1-16,1-2-1 0,0 2 0 16,3-3 0-16,-3 2-2 15,-1 1 2-15,1-4 0 16,0 4-1-16,0 0 7 16,3-1-8-16,-3 1 2 15,-1 0 0-15,1 0 7 16,-2 0-7-16,2 0 5 15,0 0-5-15,-3 0 1 16,1-2 10-16,0 2-11 16,-1 0 0-16,1 0 6 15,2 0-6-15,0 0 0 16,0 0-5-16,0 0 13 16,3 0-9-16,-7 0 1 15,3 0 0-15,-1 0 3 0,-1 0-2 16,2 0-1-16,0 0 0 15,0 0 3-15,0-2 19 16,-3 2-20-16,0 0 11 16,-3-3 5-16,-2 3-18 15,-4 0 0-15,4 0-1 16,-5 0 10-16,3 0 13 16,-1 0-22-16,1-1 0 15,1 1 21-15,2-2-17 16,2-1-3-16,-3 3-1 15,2-1 13-15,-2-3-8 16,-3 4-5-16,1 0 0 16,-3 0 0-16,0 0 0 0,0 0 0 15,0 0 0-15,0 0 12 16,0 0 4-16,0 0-16 16,0 0 0-16,0 0 13 15,0 0-9-15,0 0-3 16,1 0-1-16,-1 0 1 15,0 0 7-15,0 0-8 16,0 0 0-16,0 0 21 16,0 0-17-16,0 0-4 15,0 0 0-15,0 0 6 16,0 0-4-16,0 0-2 16,0 0-58-16,0 0-25 0,0 0-147 15,0 0 35-15</inkml:trace>
  <inkml:trace contextRef="#ctx0" brushRef="#br0" timeOffset="2520">1964 23 145 0,'0'0'161'15,"0"0"-153"-15,0 0-7 16,0 0 33-16,0 0-18 16,0 0 3-16,17 14 38 15,-2-10-20-15,7 1 16 16,1-3-18-16,-2-1-7 16,2 1 4-16,3-2-17 0,-3 0 4 15,3 0-19 1,-1 0 0-16,-2 0 21 0,-2 0-21 15,1 0 0-15,-7 0 8 16,2 0-6-16,0 0 0 16,-3 0-2-16,0 0 0 15,-5 0 2-15,1 0-2 16,3 0 0-16,-6 0 4 16,3 0-3-16,-4 0 0 15,-2 0-1-15,-1 0 0 16,-3 0 0-16,2 0 0 15,-2 0 0-15,0 0 3 16,0 0-3-16,0 0 6 0,0 0-6 16,0 0 0-1,0 0-3-15,0 0 3 0,0 0 0 16,0 0 4-16,0 0-1 16,0 0-2-16,0 0-1 15,3 0-29-15,3 3-82 16,2-3-51-16,-4 0-246 15</inkml:trace>
  <inkml:trace contextRef="#ctx0" brushRef="#br0" timeOffset="117451">2234 168 18 0,'0'0'32'15,"0"0"24"-15,0 0-3 16,0 0 11-16,0 0-4 0,0 0-25 16,-11-10 24-1,11 10-26-15,0 0-13 0,0 0-1 16,0 0-19-16,0 0-3 15,0 0 2-15,-3 0-1 16,3 0-7-16,0 0 9 16,0 0-59-16,0 0-28 15,0 0-71-15</inkml:trace>
  <inkml:trace contextRef="#ctx0" brushRef="#br0" timeOffset="117621">2329 93 34 0,'0'0'0'0,"0"0"-34"0</inkml:trace>
  <inkml:trace contextRef="#ctx0" brushRef="#br0" timeOffset="117788">2329 93 5 0,'34'-55'5'0,"-34"55"-5"16</inkml:trace>
  <inkml:trace contextRef="#ctx0" brushRef="#br0" timeOffset="117930">2377 108 12 0,'0'0'19'0,"0"0"-2"16,0 0-17-16</inkml:trace>
  <inkml:trace contextRef="#ctx0" brushRef="#br0" timeOffset="118066">2377 108 42 0,'13'23'12'0,"-13"-23"-12"15</inkml:trace>
  <inkml:trace contextRef="#ctx0" brushRef="#br0" timeOffset="118205">2409 192 87 0,'0'0'47'16,"0"0"-22"-16,0 0-22 15,0 0-6-15,0 0-142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13.88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10 10 0,'0'0'7'0,"-3"-3"-5"16,3 3-4-16,0-2-3 15,0-3-7-15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15.3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194 189 34 0,'0'0'15'0,"0"0"42"0,0 0-1 15,0 0-37-15,0 0 10 16,0 0-21-16,-89-5 0 16,84 5-8-16,-1-3-6 15,-2 3-16-15,-1-2 6 16,0 1 16-16,-2-2 5 16,-1 3-1-16,0-2 6 15,1 2 17-15,3-3-16 16,-1 3 46-16,4-2-14 15,5 2 25-15,0 0-6 16,0 0-50-16,0-1 9 16,0-1-21-16,0 2 11 15,0 0-26-15,0-3 15 16,22 3 0-16,13 0 9 0,8-1-5 16,11 1 3-16,9-5-3 15,4-3 3-15,5-3 22 16,3-8-18-16,-2 0-5 15,-1 7 13-15,-5 2-14 16,2 1-5-16,3 5 0 16,0-1 2-16,1 1 4 15,-1 0-6-15,-5-2 0 16,-1 0 5-16,-6 1-5 16,-3 4-2-16,-8-3-2 15,-11 4-10-15,-2 0 4 16,-6 0 10-16,-7 0 0 15,-1 0-8-15,-8 0 6 0,-4 0 2 16,0 0-4-16,-1 1 9 16,3-1 1-16,2 0-6 15,3 0 0-15,3 0 9 16,1 0-7-16,2 0-2 16,3-4 0-16,-3-2 15 15,0 0-12-15,3 2-3 16,0 0 0-16,-3 4 4 15,0-2-4-15,-4 2 0 16,2 0 0-16,-2 0 5 16,-1 0-6-16,-1 0 1 15,1 0 0-15,-2 0 3 0,1 0-3 16,-4 0 0-16,-5 0 0 16,-6 0-25-16,-2 0 10 15,0 0-112-15,0-4-156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17.26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0 164 39 0,'0'0'114'16,"0"0"-86"-16,0 0-28 16,0 0 37-16,0 0-8 15,0 0-10-15,0 0 1 16,0 0 0-16,0 0 12 16,0 0-2-16,0 0-7 15,0 0 41-15,0 0-45 16,9 0-13-16,9 0 6 15,10 5-7-15,4 0 16 16,11-4-21-16,3 1 0 16,3 3 8-16,2-5-8 15,3 0 0-15,3 0 5 0,-7 0-2 16,4 0-2-16,0-5-1 16,1-6 0-16,-1 0 0 15,-1-6 5-15,-4-2-4 16,-3 0 4-16,0 2 3 15,-1 4 12 32,-1 0-20-47,-2 3 1 16,-2 2 7-16,-3 1-8 0,-2 5 0 0,0 2 6 0,2-2 1 0,1 2-5 0,-1 0-2 16,-2 0 0-16,-1 0-2 15,-3 0 2-15,-4 0 0 16,0 0 2-16,0 0 2 15,-1 0 0-15,5 0-4 16,-3 2 0-16,4 0-4 0,0 1 4 16,3-3 0-16,2 0-1 15,0 0 7-15,3 0-10 16,0 0 4-16,4-7 0 16,-4 1 6-16,5 1-6 15,-2 1 0-15,-5 1 3 16,0-1-3-16,-4 1 0 15,-5 1-5-15,0 2 5 16,-6 0-2-16,0 0 4 16,0 0-2-16,3 0 0 0,-3 0 0 15,-1 0-1 1,-2 0 1-16,-3 0 0 0,-2 0 6 16,-3 0-6-16,-4 0 0 15,-2 0 0-15,-6 0 1 16,0 0 0-16,0 0-1 15,0 0-26-15,0 0-30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9:59.2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102 222 94 0,'0'0'16'16,"0"0"-10"-16,0 0-5 15,0 0 7-15,0 0 17 16,0 0 30-16,8 10-11 16,-8-10-1-16,2 0-29 15,1 0-7-15,-3 0 3 16,0 0 31-16,0 0 25 15,0 0 15-15,0 0 27 0,0 0-18 16,0 0 17 0,0 0-44-16,1 0-14 0,4-13-27 15,3 2-22-15,-2-2 0 16,3 2 0-16,0 3 1 16,-1 2 1-16,4 1-2 15,-6 2-2-15,3 3-7 16,8 0-7-16,3 12 1 15,6 22 3-15,2 6 0 16,-2 11 12-16,0 0 1 16,-3-4 0-16,-1-5 6 15,-4-4-6-15,-3-4 1 16,-2-9-2-16,-7-6 1 16,1-7-2-16,-7-4-27 0,8-3-51 15,-6-5-62-15,2-2-49 16,-1-29-78-16</inkml:trace>
  <inkml:trace contextRef="#ctx0" brushRef="#br0" timeOffset="206">458 242 292 0,'0'0'112'15,"0"0"-55"-15,0 0 24 16,0 0 0-16,0 0-44 15,0 0-19-15,-131 235-8 16,109-205 0-16,4-3-5 0,1-1 0 16,3-6-5-16,3-8-7 15,4-5-116-15,2-7-159 16</inkml:trace>
  <inkml:trace contextRef="#ctx0" brushRef="#br0" timeOffset="863">0 110 224 0,'0'0'109'0,"0"0"-81"16,0 0-11-16,0 0 14 16,0 0 38-16,0 0-48 15,126-5 1-15,-84 5 10 16,0 0 45-16,-1 0-65 16,4 5-3-16,-1-4 3 15,2-1-5-15,-4 0 1 16,-2 0 1-16,-5-1-4 15,-4-10-1-15,-13 4 1 0,-7 1-3 16,-7 3 3-16,-4 3 2 16,0 0 25-16,0 0 28 15,0 0-11-15,0 0-37 16,0 0-2-16,0 0-10 16,-10-2-9-16,-4-4-47 15,-8-2-28-15,-1-4 42 16,-3 0-10-16,3 0 33 15,5 2 19-15,4 1 6 16,6 3 24-16,7 4-2 16,1 0 21-16,0 2 11 15,0-2-25-15,0 2-8 0,0 0-15 16,0 0-12 0,0 0-4-16,6 0-5 0,12 0-3 15,4 11 8-15,5 9-6 16,3 4 10-16,-3-1 11 15,-2-4 2-15,-5-3 1 16,-6-5-12-16,-8-4-1 16,-2-2 2-16,-4-3-3 15,3-2 2-15,-3 0 15 16,0 0-8-16,0 0-6 16,0 2 1-16,0-2-4 15,-13 0-58-15,-6 0-357 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30.4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38 0,'0'0'411'16,"0"0"-347"-16,0 0 42 15,0 0-36-15,0 0-52 16,0 0 24-16,2 7-40 16,21 1 4-16,4-4 107 0,4 0-58 15,0-1-12 1,-5-1-3-16,-2-2-35 0,-2 0 21 15,-4 0-26-15,-5 0 0 16,-7 0-12-16,-3 0 12 16,-3 0-93-16,0 0-65 15,0 0-20-15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30.64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9 384 0,'0'0'7'16,"0"0"78"-16,0 0 66 0,0 0-39 15,0 0 7-15,0 0-58 16,106 21-13-16,-79-21 16 16,-7 0-44-16,0 0-18 15,-4 0 0-15,-7 0 9 16,0 0-16-16,-1-2 5 15,-7-1-96-15,-1-8-72 16,0-3-142-16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26.8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212 303 36 0,'-8'11'24'15,"6"-5"31"-15,2-5 40 16,0 3-42-16,0-4-3 16,0 0-21-16,0 0-25 15,0 0 44-15,0 0-48 0,2-4-9 16,10-7-33-16,-3-12-140 16</inkml:trace>
  <inkml:trace contextRef="#ctx0" brushRef="#br0" timeOffset="505">239 66 45 0,'0'0'300'0,"0"0"-203"0,0 0-8 0,0 0-20 16,0 0-13-16,0 0-49 15,0-2 4-15,0 2 22 0,0 0-32 16,0 0-1-1,0 0 17-15,0 0-13 0,0 0 10 16,0 0-14-16,0 0 0 16,0 0 28-16,0 0-28 15,0 0 0-15,0 0 3 16,0 0 3-16,0-4-12 16,0-3 1-16,0-5-4 15,0-3-5-15,0 4 14 16,0 2 0-16,0 5 5 15,0 2-2-15,0 2 14 16,0 0-17-16,0 0-2 16,0 12-13-16,0 29 7 0,0 16 8 15,-14 11 3 1,5 7-1-16,-5-2 3 0,2-7-5 16,1-8 0-16,2-7 5 15,5-7-5-15,0-8 0 16,4-4 1-16,0-5 4 15,0-8-5-15,0-2 0 16,19-3 0-16,7-6 0 16,5-3 0-16,2-5 0 15,3 0-3-15,-4-5 3 16,-11-14-28-16,-4-2-71 16,-17-5-79-16,0-1-257 0</inkml:trace>
  <inkml:trace contextRef="#ctx0" brushRef="#br0" timeOffset="726">0 416 428 0,'0'0'39'16,"0"0"-9"-16,0 0-27 15,0 0 43-15,0 0 14 16,0 0-38-16,176-46-12 15,-131 35-10-15,-1 2 7 16,-4-1-26-16,-8 5 2 16,1 2-93-16,-3 2 1 15,-2 1-115-15,-2 0 58 0</inkml:trace>
  <inkml:trace contextRef="#ctx0" brushRef="#br0" timeOffset="1016">551 425 79 0,'0'0'127'0,"0"0"-46"16,0 0 2-16,0 0-55 15,0 0 7-15,0 0 31 16,47 174-47-16,-47-162-2 16,0-2 3-16,0 1 12 15,0-7 0-15,0 0-32 16,0-4 0-16,0 0 32 16,0 0 8-16,0-8 32 15,0-19 6-15,0-11-69 0,0 1-9 16,0-1 0-16,6 3 0 15,7 10 8-15,-3 1-8 16,3 10 0-16,-6 3 1 16,-1 6 2-16,-1 5-6 15,3 0-12-15,1 0 10 16,2 0-17-16,3 9 7 16,5 6-122-16,-3-6-15 15,-2-4-112-15</inkml:trace>
  <inkml:trace contextRef="#ctx0" brushRef="#br0" timeOffset="1258">1112 115 598 0,'0'0'182'0,"0"0"-86"16,0 0-19-16,0 0-48 15,0 0-23-15,0 0-6 16,-76 151 0-16,62-91-4 15,6-3 4-15,8-2-5 16,0-3-1-16,0-6 12 16,12-2-12-16,7-6 6 15,2-5-54-15,-1-11 35 16,-1-6-64-16,1-13-8 16,-5-3-124-16,-1-9 11 15</inkml:trace>
  <inkml:trace contextRef="#ctx0" brushRef="#br0" timeOffset="1509">1229 248 400 0,'0'0'35'0,"0"0"-35"16,0 0 0-16,0 0 62 15,0 0 14-15,0 0-33 16,172 196 30-16,-131-152-47 15,-1-2-4-15,-3-2 1 0,-3-2-19 16,-7-6 6 0,-5-7-10-16,-8-3 0 15,-8-12 28-15,-3-4-28 0,-3-1 0 16,1-5-68-16,2 0 0 16,-3-10 31-16,0-24-130 15</inkml:trace>
  <inkml:trace contextRef="#ctx0" brushRef="#br0" timeOffset="1725">1585 307 389 0,'0'0'175'15,"0"0"-99"-15,0 0 21 16,0 0-67-16,0 0-10 16,0 0 10-16,-100 126-30 15,65-77 2-15,3-1 30 0,-4-3-28 16,9 1-3-16,1-9 8 15,4-3-6-15,8-7-3 16,5-12-38-16,4-5-96 16,5-10 18-16,0 0-114 15,13-24-70-15</inkml:trace>
  <inkml:trace contextRef="#ctx0" brushRef="#br0" timeOffset="1925">1755 198 472 0,'0'0'47'16,"0"0"-47"-16,0 0 9 0,0 0 18 15,0 0 26-15,0 0-25 16,104 127 8-16,-76-102-36 16,-2-6 2-16,-3-2 33 15,-1-8-35-15,-4-7-22 16,2-2-83-16,0-3-49 15,-2-26-161-15</inkml:trace>
  <inkml:trace contextRef="#ctx0" brushRef="#br0" timeOffset="2259">2192 105 319 0,'0'0'144'0,"0"0"-25"15,0 0-42-15,0 0-26 16,0 0-2-16,0 0-41 0,-32 37 8 15,11-14-16-15,2-4-27 16,2-3 14-16,7-3-35 16,2-3 8-16,3-3 30 15,1-1 7-15,1 2-6 16,1 7 4-16,-1 6 5 16,2 13-1-16,1 10 3 15,0 9-2-15,0 5 17 16,0 1 21-16,0-3 17 15,0-4-41-15,0-4-8 0,0 1 20 16,0 1-25 0,0-4-1-16,1-4 11 0,2-10-9 15,-1-13 11-15,4-3-13 16,3-10-28-16,6-6-64 16,8-3-49-16,13-40-174 15</inkml:trace>
  <inkml:trace contextRef="#ctx0" brushRef="#br0" timeOffset="2628">2467 200 522 0,'0'0'84'16,"0"0"-84"-16,0 0 0 15,0 0 29-15,0 0 22 0,0 0 12 16,135 42-48-16,-115-29-15 15,-8 0 28-15,-7 1-25 16,-5 10-3-16,0 7 9 16,-23 7 2-16,-12 6-11 15,-1 0-45-15,4-6 8 16,5-3 34-16,10-9-6 16,7 1 3-16,6-8 5 15,4-3 1-15,0-6-5 16,7-1-4-16,12-1 9 15,4-1 9-15,3-3-1 16,-6-2 16-16,1-2 7 0,-2 0-19 16,-5 0 17-1,-2 0-29-15,-3 0 0 0,-4-5-10 16,-1-7-37-16,-4-7-83 16,0-7-216-16</inkml:trace>
  <inkml:trace contextRef="#ctx0" brushRef="#br0" timeOffset="2803">2444 383 365 0,'0'0'70'15,"0"0"-57"-15,0 0 34 16,0 0-28-16,0 0 9 16,0 0-12-16,32 55-13 0,-13-47 19 15,4-2-9 1,0-4-11-16,3-2-4 0,1 0-25 15,-4-4-176-15</inkml:trace>
  <inkml:trace contextRef="#ctx0" brushRef="#br0" timeOffset="3056">2828 94 446 0,'0'0'0'0,"0"0"4"15,0 0 70-15,0 0 37 16,0 0 0-16,0 0-34 16,136 251-64-16,-124-196-12 0,-8-3 41 15,-4-1-38-15,0-3 5 16,-25-3 13-16,-4-5-11 16,-9-8 4-16,1-8-15 15,1-10-12-15,4-11-4 16,6-3-76-16,8-1-20 15,12-28-58-15,6-1-320 16</inkml:trace>
  <inkml:trace contextRef="#ctx0" brushRef="#br0" timeOffset="6446">2706 950 320 0,'0'0'140'0,"0"0"-66"16,0 0-34-16,0 0-39 15,0 0 27-15,0 0-28 16,0 4 0-16,0 5 10 0,0 4 11 16,0 4 48-1,0-1-56-15,0 10 15 0,-1 2 44 16,-7 9-60-16,-1 4 10 16,-3 6-13-16,1-2-5 15,-1 5 22-15,-4 3-26 16,0-9 0-16,-6-1 19 15,2-11-16-15,2-9 15 16,-2-6 39-16,1-3-55 16,-4-1 69-16,-4-2-71 15,-10 2 0-15,-1-1 25 16,-5-4-25-16,-2 3 9 16,-4 2-9-16,-3-2 7 15,1-2-6-15,-3 2-1 16,4-3 0-16,-4 3 8 0,0-5-8 15,1-2 0-15,-1-1 6 16,3-2 5-16,-5-1 15 16,3 0-26-16,-3 0 0 15,5 0 10-15,3 0-10 16,7 0 0-16,4 0-2 16,2 0 9-16,3-8-4 15,1-3-3-15,3-1 0 16,2-4-2-16,-3-6 2 15,-2-2 0-15,4-1-4 0,-7-1 19 16,2-3-22 0,-3-3 7-16,2 3 0 0,6 0 15 15,1-4-15-15,3-2-6 16,-5-5 1-16,0-2 10 16,2 3-7-16,3 6 2 15,6 3 0-15,4 10 2 16,3 1-2-16,1 1 0 15,0 7 0-15,1-2 4 16,4 2-6-16,-1 1 2 16,4 1 0-16,-2 3 5 15,-2 0-5-15,3-1 0 16,-2 3-2-16,1-4 11 16,1-2-13-16,-2 2 4 15,-1-6 0-15,0-3 6 0,-7-1-6 16,7-1-4-16,1 6 1 15,-1 4 6-15,2 5-4 16,2 0 1-16,-2 2 0 16,3 1-3-16,-2-2 7 15,-1 2-4-15,3-2 0 16,-2 1 8-16,2-1-12 16,-3 2 4-16,3-1 0 15,0 0-2-15,-1 0 2 16,1 2 0-16,0 0-2 15,-3 0 5-15,3 0-25 16,0 0 22-16,0 0 0 0,-2 0-11 16,-1 0 11-1,2 2-11-15,-2 8 9 0,1 7 4 16,-3 6 4-16,1 1-6 16,-1 1 0-16,2-1-20 15,-1 1 7-15,1-3-46 16,1 0-25-16,-3-1-55 15,1-4 45-15,-1-4-67 16,2-13-18-16,-2 0-158 16</inkml:trace>
  <inkml:trace contextRef="#ctx0" brushRef="#br0" timeOffset="6610">693 804 515 0,'0'0'68'16,"0"0"-64"-16,0 0 1 0,0 0 2 15,0 0 18-15,0 0-25 16,126 19 49-16,-80-5-29 16,3 4-13-16,2 1-7 15,3-1-6-15,-10-4-76 16,-9-7-276-16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31.6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229 0 556 0,'0'0'89'16,"0"0"-9"-16,0 0-74 16,0 0-1-16,0 0-10 15,0 0 2-15,0 29 1 16,-5 0-3-16,-1 5 10 16,-4-1 6-16,3 5-11 15,0 6 0-15,-2 4 26 0,2 5-20 16,0 1 3-16,2-4-9 15,5-1 5-15,0-8 6 16,0-8-11-16,0-5 0 16,0-7-14-16,8-5 14 15,-2-7-3-15,3 1 2 16,0-7 2-16,-1 1-1 16,1-2 0-16,0-2-8 15,1 0 6-15,2 0-44 16,-3-9-41-16,-9-16-93 15</inkml:trace>
  <inkml:trace contextRef="#ctx0" brushRef="#br0" timeOffset="224">0 337 32 0,'0'0'383'16,"0"0"-371"-16,0 0-12 15,0 0 180-15,0 0-101 16,0 0-4-16,238 34 20 16,-176-34-39-16,-12 0-34 15,-8 0-15-15,-13 0 5 16,-11 0-24-16,-9 0 5 16,-9 5-191-16,-18 6-140 0</inkml:trace>
  <inkml:trace contextRef="#ctx0" brushRef="#br0" timeOffset="4809">625 355 219 0,'0'0'42'0,"0"0"-41"16,0 0 10-16,0 0-11 16,0 0 37-16,0 0-21 15,0 0-4-15,18 128 1 16,-18-121-2-16,3-4 22 16,-3-3-31-16,0 0 7 15,0 0 66-15,0 3-39 16,0 3-20-16,0 3-15 15,0 5 14-15,0 2-4 16,0 2-11-16,0-2 0 0,0-4 12 16,0-5-12-16,0-1 0 15,0-6-1-15,0 0 6 16,0 0 38-16,0 0-13 16,0 0 14-16,0 0 33 15,0 0-40-15,0 0 6 16,0 0-3-16,0 0-20 15,0 0 44-15,0-10-64 16,-3-9 0-16,3-2 6 16,0-5-6-16,0-5-10 15,3-1 9-15,16 2 0 16,4-2-16-16,4-1 17 16,1 5 0-16,-3 8-5 0,-12 10 5 15,-6 7 0-15,-7 3-6 16,0 0 6-16,0 0-14 15,0 0-6-15,0 0-4 16,0 0 15-16,0 9-94 16,3 6 62-16,6 0-92 15,-3-4-82-15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39.0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 0 270 0,'0'0'36'0,"0"0"36"16,0 0 82-16,0 0-74 15,0 0 16-15,0 0 5 0,163 309-71 16,-150-257-17-16,-8 4 8 15,-5 0-6-15,0 3 39 16,-18 2-51-16,-15-4 10 16,-7-3 18-16,1-5-31 15,2-15-12-15,6-15-113 16,5-19-125-16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41.3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0 452 0,'0'0'92'16,"0"0"-84"-16,0 0 22 16,0 0-30-16,0 0 0 15,0 0 17-15,45 4 0 0,-32-2 7 16,1-2-18-16,2 0 1 15,-7 0 26-15,1 0-20 16,0 0-6-16,-1 0 17 16,0 0-22-16,3 0 10 15,1 0-12-15,-3 0 0 16,4 0 10-16,-2 3-10 16,-1-1-7-16,-3 4-62 15,-8 2-62-15,0 3-125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41.5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0 419 0,'0'0'0'0,"0"0"17"15,0 0-11-15,0 0 57 16,0 0 28-16,0 0 29 15,137 15-71-15,-93-15-2 16,-2 0-13-16,-7 0-28 16,-9 0 10-16,-8 0-16 15,-2 0 0-15,-6 0-20 16,0 0-40-16,-4 0-14 16,-6-3-64-16,0-9-138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36.8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165 0 402 0,'0'0'150'0,"0"0"-49"16,0 0-16-16,0 0-46 15,0 0-9-15,0 0-30 16,-29 36 0-16,5 7 29 16,-4 12-29-16,3 3 0 15,10-3 0-15,3-7 10 0,6-4-10 16,3-9 0-1,3-3 0-15,0-5 2 0,0-1-2 16,0-4-2-16,9-8 1 16,0 4 2-16,3-3 5 15,2 0-6-15,0-6 0 16,-2 2 4-16,2-3-4 16,0 1-44-16,-3-2-29 15,1-1-77-15,0-5 23 16,-3-1-24-16</inkml:trace>
  <inkml:trace contextRef="#ctx0" brushRef="#br0" timeOffset="750">589 30 388 0,'0'0'140'16,"0"0"-140"-16,0 0-8 0,0 0 8 15,0 0 0-15,0 0 5 16,76 22 12-16,-45-10-13 16,-3 1 37-16,-10-1-29 15,-7-3-10-15,-3 0 4 16,-5 1-4-16,-3 7-2 15,0 10 25-15,-8 7-25 16,-15 6 60-16,-9 1-51 16,-7-1-4-16,1-2 12 15,-2-5-17-15,0-4 0 16,8-5-4-16,9-10 16 16,6 0-9-16,8-7-3 15,4-1 0-15,5 0-13 0,0-1 12 16,0 8-23-16,0 1 10 15,19 0 14-15,2 2 2 16,4-4-2-16,-2-2 0 16,1-2 30-16,1-5-20 15,-7 0 1-15,-1-3-2 16,-5 0 1-16,-2 0 13 16,-1 0-23-16,-3 0-11 15,-3-10-11-15,-3-8-97 16,0-8-119-16</inkml:trace>
  <inkml:trace contextRef="#ctx0" brushRef="#br0" timeOffset="990">411 176 192 0,'0'0'372'0,"0"0"-285"15,0 0-87-15,0 0-20 16,0 0 2-16,0 0 18 15,61 48 63-15,-21-20-55 16,-3-4-1-16,0-2 36 16,-2 0-41-16,-7-7 2 15,-1 0 2-15,-1-2 5 16,-3-3 1-16,3-1-12 16,-3-4-80-16,0-5-23 15,-1 0-102-15</inkml:trace>
  <inkml:trace contextRef="#ctx0" brushRef="#br0" timeOffset="1244">1021 224 435 0,'0'0'0'0,"0"0"23"16,0 0 25-16,0 0 2 15,0 0-5-15,0 0 14 16,122 130-24-16,-96-101 21 15,-2 0-56-15,2 2 0 0,0-3 18 16,-3 0-18 0,-3-2 0-16,0-2 1 0,-6-7 1 15,-5-8 20-15,-4-4-22 16,0-3-70-16,-4-2 38 16,-1 0-53-16,0 0 17 15,0-21-78-15,0-15-247 16</inkml:trace>
  <inkml:trace contextRef="#ctx0" brushRef="#br0" timeOffset="1459">1313 222 383 0,'0'0'146'16,"0"0"-79"-16,0 0-13 0,0 0-32 16,0 0-7-1,0 0 30-15,-107 138-14 0,79-96 14 16,-3-4-45-16,5-5 0 15,0-1 26-15,3-6-25 16,5-5-2-16,4-4-3 16,8-11-93-16,6-2 13 15,0-4-16-15,0-11-3 16,15-29-57-16</inkml:trace>
  <inkml:trace contextRef="#ctx0" brushRef="#br0" timeOffset="1657">1505 44 317 0,'0'0'93'16,"0"0"-86"-16,0 0 21 15,0 0 39-15,0 0 55 0,0 0-13 16,70 137-78-16,-42-104-17 16,3-4 10-16,-4-4-23 15,4-8 21-15,-3-4-22 16,-2-10-9-16,-2-3-58 15,-2 0-83-15,-1-12-12 16,-2-17 0-16</inkml:trace>
  <inkml:trace contextRef="#ctx0" brushRef="#br0" timeOffset="1965">1922 69 128 0,'0'0'233'0,"0"0"-131"0,0 0 17 15,0 0-87 1,0 0-8-16,0 0 44 0,-23 27-46 15,-3-4 9-15,0 5-10 16,3-5-19-16,3-2 10 16,2-2-12-16,2-1 0 15,5 3 0-15,2 3 0 16,5 7-17-16,1 0 16 16,3 7 2-16,0 0-10 15,0 3 9-15,7-1 0 16,7-1 16-16,-3-1-14 15,0-8 0-15,-5-5 4 16,1-4-3-16,-2-2 5 16,0-2-8-16,-1-5 0 0,1-1 10 15,-4-5-10-15,7-4-109 16,-2-2-56-16,8-5-147 16</inkml:trace>
  <inkml:trace contextRef="#ctx0" brushRef="#br0" timeOffset="14481">1980 907 454 0,'0'0'57'16,"0"0"-40"-16,0 0 47 15,0 0-64-15,0 0-2 16,0 0 2-16,0 63 13 16,0-32 30-16,5 7-33 15,0 2 1-15,-1 5 30 16,-4 2-33-16,0 0 36 16,0 1-17-16,0-1-22 15,-12-5 50-15,-11-2-51 16,-2-4-4-16,-5-6 50 15,-6-4-17-15,-8-1 6 16,-7-4-16-16,-10-4-17 16,0-7 39-16,-5-7-42 0,-7-3 16 15,-3 0 16-15,-4 0-35 16,-1-9-1-16,7-4-5 16,8 1 6-16,3 2 14 15,8-1-14-15,-2 0 0 16,5-1-2-16,0 2 2 15,7-3 0-15,8-4-1 16,1 1 13-16,5-6-16 16,0 2 4-16,-1-8-4 15,0-6-13-15,0-1 17 16,1 1 0-16,5 8-13 16,7 1 26-16,1 0 0 0,0 1-13 15,-1 2 0 1,2-2-3-16,3 7 3 0,2-2 0 15,1 0-3-15,2-3 7 16,-5-6-4-16,2 3 0 16,-5-10 0-16,-1 2 10 15,4 5-7-15,0 1-3 16,5 12 0-16,3 0 1 16,1 5 11-16,-1-1-12 15,2 3 0-15,-1-1 1 16,3 3-1-16,-1-1 0 15,-1-1-4-15,-1 3 12 16,1-3-6-16,-1 5-2 0,3-2 0 16,-2 3 18-1,1 1-18-15,1 1 0 0,-1 0-6 16,3 0 18-16,0 0-6 16,0 0-6-16,0 0 0 15,-1 0-6-15,-2 0 6 16,3 0 0-16,-2 0-3 15,2 0 6-15,0 0-14 16,-3 0-20-16,-2 8-31 16,-12 17 58-16,-7 8-94 15,-11 7 4-15,-2-8-10 16,6-11 32-16,5-11 34 0,8-10-29 16,4 0-53-16,5-10-275 15</inkml:trace>
  <inkml:trace contextRef="#ctx0" brushRef="#br0" timeOffset="14641">151 670 57 0,'0'0'68'15,"0"0"26"-15,0 0 7 16,0 0-41-16,0 0-55 16,0 0-5-16,174 13 19 15,-153-3-16-15,2 7-3 16,8-1 13-16,1 3-13 15,0 0-25-15</inkml:trace>
  <inkml:trace contextRef="#ctx0" brushRef="#br0" timeOffset="14781">787 893 462 0,'0'0'0'0,"0"0"-1"16,0 0-159-16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50.1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622 33 344 0,'0'0'171'0,"0"0"-153"16,0 0 10-16,0 0-28 16,0 0 0-16,0 0 17 15,0 0-9-15,-66 104 13 16,55-74 1-16,2 0-13 15,1 3 39-15,2 3-48 0,2 6 0 16,0 7 17-16,4-2-14 16,0 0-3-16,0-1 0 15,5-9 5-15,12-2 7 16,3-5-12-16,1-1 0 16,2-7-23-16,-4-6-92 15,-10-7-49-15,-9-9-257 16</inkml:trace>
  <inkml:trace contextRef="#ctx0" brushRef="#br0" timeOffset="5855">166 0 189 0,'0'0'231'15,"0"0"-109"-15,0 0-18 16,0 0-26-16,0 0-5 16,0 0-73-16,-17-6-5 15,10 22 2-15,-4 18 3 16,-3 12 26-16,0 6-17 0,-3 5 4 16,5-5-11-16,1 1 28 15,4-7-30-15,5-2 1 16,2-6 5-16,0-7-6 15,0-8 0-15,0-4-3 16,0-8 6-16,6-3-6 16,3-3-1-16,4-4 4 15,-4-1-19-15,3 0 13 16,4 0-55-16,0-12 4 16,-2-15-34-16,-5-5-108 15</inkml:trace>
  <inkml:trace contextRef="#ctx0" brushRef="#br0" timeOffset="6067">0 232 287 0,'0'0'44'16,"0"0"-38"-16,0 0 21 15,0 0-20-15,0 0 58 16,0 0-25-16,65 53-14 15,-42-51-2-15,1 0-23 16,-1-2 17-16,2 0-18 16,-4 0-30-16,1-4-75 15,-8-8-199-15</inkml:trace>
  <inkml:trace contextRef="#ctx0" brushRef="#br0" timeOffset="6343">243 230 87 0,'0'0'36'0,"0"0"20"0,0 0 97 15,0 0-79-15,0 0-14 16,0 0 5-16,34 139-32 16,-31-112 34-16,-3-3-49 15,0-6 4-15,0-5 23 16,0-1-29-16,0-8 6 16,0-1-11-16,0-3-11 15,0 0 63-15,0 0-39 16,0 0 3-16,0-7 21 15,-3-11-48-15,-2-12 0 16,3-2-11-16,2-4 10 0,0-3-12 16,0-1 6-16,10 2-26 15,5 4-33-15,5 2-29 16,3 9-44-16,-5 8-87 16</inkml:trace>
  <inkml:trace contextRef="#ctx0" brushRef="#br0" timeOffset="6482">447 413 69 0,'0'0'347'0,"0"0"-228"15,0 0 20-15,0 0-59 16,0 0-11-16,0 0-69 0,0 19-4 16,0-19-287-16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6:54.8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1302 195 256 0,'0'0'251'0,"0"0"-170"16,0 0-16-16,0 0 29 15,0 0-94-15,0 0-19 0,31 22 12 16,-5 13 7 0,3 4 73-16,6 3-73 0,1-3 0 15,-1 2 43-15,-6-4-22 16,-1-2-17-16,-4-4-2 15,-4 3 7-15,-1 1-4 16,-4-9-5-16,-6-3 0 16,-4-16-19-16,-4-7 1 15,2 0-83-15,-1 0 17 16,3-25 16-16,-1-14-91 16,-4-16-253-16</inkml:trace>
  <inkml:trace contextRef="#ctx0" brushRef="#br0" timeOffset="167">1647 214 404 0,'0'0'75'0,"0"0"8"16,0 0-29-16,0 0 8 15,0 0 19-15,0 0-35 16,-182 284-3-16,154-241-43 16,10-7 3-16,4-8 7 15,9-3-10-15,5-6-57 16,0-14-89-16,11-5-106 15</inkml:trace>
  <inkml:trace contextRef="#ctx0" brushRef="#br0" timeOffset="379">1956 39 351 0,'0'0'45'16,"0"0"101"-16,0 0-31 15,0 0-35-15,0 0-22 16,0 0-2-16,61 381-48 16,-61-315 2-16,-3 1 10 15,-29 4-14-15,-10 5-6 16,-19-4-36-16,-17-12-159 16,-20-25-151-16</inkml:trace>
  <inkml:trace contextRef="#ctx0" brushRef="#br0" timeOffset="-1370">4 0 421 0,'0'0'124'16,"0"0"-69"-16,0 0-14 15,0 0-26-15,0 0-15 16,0 0-3-16,9 50-7 15,10-26 20-15,-2 1-1 16,1 4-8-16,-4-2-1 0,0 2 19 16,1-1-9-16,0-7-10 15,1-4 0-15,5-7-27 16,5-7-12-16,2-3-109 16,1-5-144-16</inkml:trace>
  <inkml:trace contextRef="#ctx0" brushRef="#br0" timeOffset="-1032">463 106 248 0,'0'0'274'15,"0"0"-168"-15,0 0-50 16,0 0 23-16,0 0-78 0,0 0 5 16,-54 18 2-16,20 1-8 15,5-3-17-15,0-1 10 16,6-2 5-16,5-3-24 15,2 1 26-15,4-2 0 16,3 2-6-16,-3 5 6 16,5 4-12-16,0 9 10 15,1 11 2-15,1 13 1 16,5 5-1-16,0 2 0 16,0-3 21-16,0-7-19 15,0-3-2-15,6-7 0 16,2-2 1-16,3-5 12 15,-4-2-13-15,-1 0 0 0,5-12-10 16,-2-8-50-16,1-8-42 16,3-3-100-16,1-19-168 15</inkml:trace>
  <inkml:trace contextRef="#ctx0" brushRef="#br0" timeOffset="-680">744 187 318 0,'0'0'16'0,"0"0"32"16,0 0 39-16,0 0-12 16,0 0-65-16,0 0-4 0,185 85-6 15,-185-66 8-15,0 5 26 16,-18 13-19-16,-20 2 8 15,-10 3 26-15,4-2-49 16,7-4 0-16,9-4 0 16,11-9 7-16,8-2-18 15,7-7 11-15,2-3-21 16,0 1 13-16,19 1 12 16,7-5-4-16,3-3 3 15,3-4 6-15,2-1 18 16,-2 0-27-16,-1 0 0 15,-6-10 7-15,-4-5-7 16,-13 1-106-16,-8-4-93 0</inkml:trace>
  <inkml:trace contextRef="#ctx0" brushRef="#br0" timeOffset="-466">635 466 448 0,'0'0'87'0,"0"0"-77"16,0 0-20-16,0 0 22 16,0 0 19-16,0 0 6 15,64 26-14-15,-33-24 31 16,1-2-44-16,3 0 8 0,7 0-18 16,5 0 2-16,4-9-4 15,-5-7-156-15,3 4-187 16</inkml:trace>
  <inkml:trace contextRef="#ctx0" brushRef="#br0" timeOffset="11662">721 1394 14 0,'0'0'22'16,"0"0"2"-16,0 0-9 0,0 0-2 15,0 0 16-15,0 0-4 16,0 0 32-16,107 52-14 15,-78-44-3-15,10 0 15 16,-1 0-36-16,2-5-4 16,0-3 7-16,-5 0-14 15,0 0 20-15,-2 0-28 16,-3 0 0-16,-2 0 23 16,-1-5-23-16,1 2 0 15,3-3 1-15,-4 1-1 16,1 0 10-16,0 2-10 15,2-5 0-15,1-1 6 0,0-2-6 16,1-2 0-16,0-1 2 16,-4-1-1-16,2 0 5 15,1-4-6-15,-2-2-11 16,0 2 7-16,-1-2-14 16,-2-6 6-16,-3 3 5 15,-3-3 7-15,0 2-4 16,-2 0 4-16,-2 4 0 15,-4 2 4-15,2 0-1 16,-2 4 2-16,2 1 7 16,-3-5-3-16,3 1 12 15,-2-1-18-15,0-2-3 16,2 2 34-16,-3 1-21 0,-2-1 7 16,3 3 1-16,-6 1-10 15,3 2 18-15,-1 5-23 16,-3 2-5-16,-1 1 29 15,-1 3-26-15,-3 2-4 16,0 0 3-16,2 0-1 16,-2 0-4-16,0 0 0 15,0 0 2-15,0 0-9 16,0 0 11-16,0 0-2 16,0 0 0-16,0 0 3 15,0 0-13-15,0 0-76 16,0 0-60-16,0 0 13 0</inkml:trace>
  <inkml:trace contextRef="#ctx0" brushRef="#br0" timeOffset="11928">1896 823 87 0,'0'0'75'16,"0"0"-68"-16,0 0 4 16,0 0-11-16,0 0 13 15,0 0 55-15,3-11-49 16,3 7 0-16,-3 0-6 16,2 4-8-16,-4-2-3 0,-1 2-2 15,3 0-12-15,-3 0-4 16,0 0-93-16,0 0 20 15,0 0 1-15</inkml:trace>
  <inkml:trace contextRef="#ctx0" brushRef="#br0" timeOffset="12164">1896 823 23 0,'21'-21'61'0,"-21"21"10"15,0 0-57-15,0 0 4 16,0 0 37-16,0 0-28 16,0-2-14-16,0 1 19 15,0 1-14-15,0-3 28 0,2-3-44 16,6-1 13-1,-2 1-4-15,1 0 2 47,-2 1 0-47,0 3-13 0,-4 2 0 0,-1 0 1 0,0 0-1 0,0 0-20 0,0 0 5 16,0 11-2-16,0 13 17 16,3 4 7-16,3 6-6 15,1 0-1-15,-1 1-5 16,-2-3-119-16,-4-3-43 15</inkml:trace>
  <inkml:trace contextRef="#ctx0" brushRef="#br0" timeOffset="15098">495 634 163 0,'0'0'101'15,"0"0"-64"-15,0 0-37 0,0 0-3 16,0 0-1-16,0 0-32 16,0 0 25-16,0 11-43 15,0-5-61-15</inkml:trace>
  <inkml:trace contextRef="#ctx0" brushRef="#br0" timeOffset="15284">495 634 9 0,'-3'5'71'15,"3"-5"-64"-15,0 0-7 0,0 0-3 16,0 0-3-16</inkml:trace>
  <inkml:trace contextRef="#ctx0" brushRef="#br0" timeOffset="15459">486 641 53 0,'0'0'172'0,"0"0"-166"16,0 0-6-16,0 0-6 0,0 0-14 16,0 0-104-16</inkml:trace>
  <inkml:trace contextRef="#ctx0" brushRef="#br0" timeOffset="15624">486 641 155 0,'63'7'253'0,"-63"-7"-216"16,0 0-4-16,0 0 36 15,0 0-65-15,0 0-4 16,-3 0-62-16,10 0-109 0,3 0 44 16</inkml:trace>
  <inkml:trace contextRef="#ctx0" brushRef="#br0" timeOffset="15782">546 662 327 0,'0'0'96'16,"0"0"-60"-16,0 0-7 15,0 0-29-15,0 0-80 16,0 0-168-16</inkml:trace>
  <inkml:trace contextRef="#ctx0" brushRef="#br0" timeOffset="15936">546 662 267 0,'-2'0'110'0,"2"0"-90"16,0 0 6-16,0 0-26 15,0 0-20-15,0 0-202 16,11 0 41-16</inkml:trace>
  <inkml:trace contextRef="#ctx0" brushRef="#br0" timeOffset="16098">523 729 439 0,'0'0'33'0,"0"0"-6"16,0 0 57-16,0 0-79 16,0 0-5-16,0 0-135 15,3 18-44-15</inkml:trace>
  <inkml:trace contextRef="#ctx0" brushRef="#br0" timeOffset="16260">523 729 519 0,'-3'77'0'0,"3"-77"0"16,0 0-271-16,0 0 37 15</inkml:trace>
  <inkml:trace contextRef="#ctx0" brushRef="#br0" timeOffset="16434">501 813 565 0,'0'0'80'16,"0"0"-80"-16,0 0-93 15,0 0-109-15,0 0 103 16</inkml:trace>
  <inkml:trace contextRef="#ctx0" brushRef="#br0" timeOffset="16605">501 813 481 0,'19'-19'73'0,"-19"19"-25"16,0 0-48-16,0 0-8 15,0 0-193-15,0 0-47 16</inkml:trace>
  <inkml:trace contextRef="#ctx0" brushRef="#br0" timeOffset="16780">515 800 475 0,'0'0'66'0,"0"0"-29"0,0 0-37 16,0 0-24-16,0 0-147 15,0 0 105-15,48 0-251 16</inkml:trace>
  <inkml:trace contextRef="#ctx0" brushRef="#br0" timeOffset="16929">515 800 436 0,'-15'32'57'16,"15"-32"18"-16,0 0-75 15,0 0-102-15,0 0-200 16</inkml:trace>
  <inkml:trace contextRef="#ctx0" brushRef="#br0" timeOffset="17080">515 746 235 0,'0'0'16'16,"0"0"-16"-16</inkml:trace>
  <inkml:trace contextRef="#ctx0" brushRef="#br0" timeOffset="17763">308 880 369 0,'0'0'254'0,"0"0"-220"15,0 0-20 1,0 0 22-16,0 0-32 0,0 0 9 16,-6 0-3-16,6 0-7 15,0 0-6-15,0 0-9 16,0 0-57-16,1 3 14 16,13 0-137-16,8-3-104 15</inkml:trace>
  <inkml:trace contextRef="#ctx0" brushRef="#br0" timeOffset="18046">1181 796 439 0,'0'0'58'15,"0"0"-58"-15,0 0 7 16,0 0 30-16,0 0-11 16,0 0 16-16,5 0-15 15,-5 0-22-15,0 4-10 16,0 4-32-16,-14 3-97 15,-15-3-309-15</inkml:trace>
  <inkml:trace contextRef="#ctx0" brushRef="#br0" timeOffset="18279">260 937 478 0,'0'0'33'0,"0"0"8"16,0 0 19-16,0 0-51 15,0 0-1-15,0 0-16 0,-35 0-13 16,44 0 8-16,5 0-7 16,3 0 2-16,3 0-16 15,6 0-61-15,0 2-108 16</inkml:trace>
  <inkml:trace contextRef="#ctx0" brushRef="#br0" timeOffset="18496">1179 932 801 0,'0'0'100'0,"0"0"-61"16,0 0-26-16,0 0-13 16,0 0 28-16,0 0-50 15,2 0 22-15,3 0-135 16,-5 11-100-16,0-1-11 16</inkml:trace>
  <inkml:trace contextRef="#ctx0" brushRef="#br0" timeOffset="18708">234 988 537 0,'0'0'71'16,"0"0"-71"-16,0 0-32 15,0 0-33-15,0 0 65 16,0 0 0-16,171-6-74 16,-118-11-321-16</inkml:trace>
  <inkml:trace contextRef="#ctx0" brushRef="#br0" timeOffset="18886">1279 893 535 0,'0'0'266'15,"0"0"-197"-15,0 0-69 16,0 0 0-16,0 0-65 16,0 0-29-16,-144 42-112 15</inkml:trace>
  <inkml:trace contextRef="#ctx0" brushRef="#br0" timeOffset="19066">227 1037 366 0,'0'0'0'15,"0"0"-16"-15,0 0-3 16,0 0-62-16</inkml:trace>
  <inkml:trace contextRef="#ctx0" brushRef="#br0" timeOffset="19269">920 962 752 0,'0'0'31'15,"0"0"1"-15,0 0 15 16,0 0-39-16,0 0 5 16,0 0-13-16,-67 6-147 15,19 6-200-15</inkml:trace>
  <inkml:trace contextRef="#ctx0" brushRef="#br0" timeOffset="19447">141 1046 292 0,'0'0'4'16,"0"0"-1"-16,0 0 5 15,0 0 25-15,0 0-33 16,0 0-58-16,354-64-214 16</inkml:trace>
  <inkml:trace contextRef="#ctx0" brushRef="#br0" timeOffset="19643">1465 771 749 0,'0'0'59'15,"0"0"-35"-15,0 0 63 16,0 0-87-16,0 0 0 16,0 0-11-16,-42 19-120 15,1 3-197-15</inkml:trace>
  <inkml:trace contextRef="#ctx0" brushRef="#br0" timeOffset="19861">29 1086 605 0,'0'0'81'0,"0"0"-81"15,0 0-12-15,0 0 3 16,0 0 6-16,0 0 3 16,102 0 0-16,-43 0-6 15,-1 0-105-15,2-11-400 16</inkml:trace>
  <inkml:trace contextRef="#ctx0" brushRef="#br0" timeOffset="20042">1219 988 846 0,'0'0'113'0,"0"0"-102"16,0 0 17-16,0 0-22 15,0 0 7-15,0 0-26 16,-29 28-157-16,-25-5-376 15</inkml:trace>
  <inkml:trace contextRef="#ctx0" brushRef="#br0" timeOffset="20236">0 1259 651 0,'0'0'6'15,"0"0"-6"-15,0 0-21 16,0 0 6-16,0 0 15 16,0 0 23-16,150-2-23 15,-96 2-8-15,-18 5-7 16,-23-1-344-16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17.1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 8 372 0,'0'0'74'0,"0"0"-74"16,0 0-25-16,0 0 25 0,0 0 29 15,0 0 23-15,-18 223-14 16,15-179-10-16,3-10 13 16,0-11-36-16,0-11-2 15,0-3 3-15,3-6 0 16,6-3 1-16,5 0 9 16,9-18 12-16,7-15-9 15,-2-12-19-15,-2-3-4 16,-8-3-27-16,-7 6-14 15,-6 3-63-15,-5 11 73 0,0 11 35 16,-2 7 21 0,-10 5 23-16,-2 7 38 0,3 1-60 15,-2 0 4-15,0 0-17 16,6 0-8-16,2 11-2 16,5-3-14-16,0 1-47 15,0-5-65-15,12-4-87 16,10 0-48-16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45.3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0 728 0,'0'0'31'0,"0"0"-31"16,0 0 0-16,0 0-35 15,0 0-59-15,0 0-42 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43.8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90 84 0,'0'0'67'16,"0"0"4"-16,0 0-17 15,0 0 7-15,0 0-5 16,0 0-7-16,-3 0 48 15,-1 0-70-15,2 0-4 16,-3 0 37-16,5-3-37 16,0 3 3-16,0 0-26 15,0 0 10-15,0 0 2 16,0 0-12-16,0 0 0 0,0 0 14 16,0 0-9-1,0 0-5-15,0 0 0 0,0 0 4 16,0 0-9-16,0 0 5 15,0 0 0-15,0 0-5 16,0 0-6-16,0 0-48 16,0 0-28-16,0 0-87 15,11 0 39-15</inkml:trace>
  <inkml:trace contextRef="#ctx0" brushRef="#br0" timeOffset="642">324 139 86 0,'0'0'321'15,"0"0"-250"-15,0 0 17 16,0 0-56-16,0 0-7 0,0 0 21 15,-4 0-19-15,4 0-27 16,10 0-9-16,16 0 9 16,10 0 14-16,8 0-14 15,8 0 0-15,7 0 5 16,7 0-2-16,-3 0-2 16,1 0-1-16,-1 0 0 15,0 0-4-15,4 0 7 16,-1 0-3-16,2 0 8 15,-5 0-2-15,-8 0-12 0,-6 0 5 16,-7-1 1 0,-7-5 1-16,-4-3-1 0,-7 3 0 15,-2-1 9-15,-4 1-2 16,-4 0 7-16,0 3-14 16,-2-2 0-16,0 2 20 15,2 1-19-15,-3-1-1 16,1 3 12-16,-1-1-10 15,1 1 12-15,-6 0-14 16,0-2 0-16,-4 2 7 16,-2 0-6-16,0 0-1 15,0 0 4-15,0 0-4 16,0 0-100-16,0 0-180 16</inkml:trace>
  <inkml:trace contextRef="#ctx0" brushRef="#br0" timeOffset="813">1639 69 815 0,'0'0'0'0,"0"0"-123"15,0 0-116-15,0 0 145 16,0 0-204-16</inkml:trace>
  <inkml:trace contextRef="#ctx0" brushRef="#br0" timeOffset="1401">1639 69 435 0,'140'-26'151'16,"-140"26"-52"-16,0 0-38 15,0 0 23-15,0 0-84 16,0 0 12-16,-5 0-34 16,25 0 26-16,15 0-4 0,15 0 17 15,8 0-17 1,12 0 7-16,4 0-7 0,7 0 0 15,4 0 4-15,2-8-4 16,5-3 0-16,-6 1 7 16,-8 4-5-16,-7 1-4 15,-13 5-2-15,-7 0 4 16,-2 0 1-16,-4 3-1 16,-4 7 0-16,0 4 0 15,2-3 9-15,-1 2-9 16,-1-1 0-16,-2-1 0 15,-6-3 0-15,1 1 0 16,-5-5 0-16,-3-1-4 16,-4 2 10-16,-8-2-9 0,-4-3 3 15,-2 0 0-15,-6 0 1 16,5 1-1-16,-2-1 0 16,0 3 4-16,2-2-1 15,-1-1-3-15,4 3 0 16,2-3 0-16,2 0 1 15,-4 0-1-15,3 0 0 16,-4 0 9-16,-2 0-9 16,0 0 0-16,-4 0 0 15,-2 0 0-15,-1 0-19 16,3 0-57-16,-3 0-135 16,0-16-305-16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49.5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0 225 0,'0'0'125'15,"0"0"-29"-15,0 0-14 16,0 0 2-16,0 0-30 15,0 0 41-15,-16 0-65 16,15 0-14-16,1 0 2 16,0 0-18-16,0 0-2 15,0 0-6-15,4 0 8 16,24 9-11-16,4 5 12 16,8 0-1-16,9-1 7 15,5-4-3-15,9-5-8 16,6-4 2-16,6 0 2 15,15 0 8-15,-4 0-8 0,3 0 0 16,-7 0 9-16,-10 0-9 16,-5 0-1-16,-4 0 0 15,-3 6 1-15,-2 3 1 16,1-6-1-16,-3-1-3 16,-5 6-1-16,0-8 5 15,-2 3-1-15,-2 1 0 16,-4-2 5-16,2 3-10 15,-1-3 6-15,1 2-1 16,-1-4 0-16,1 2 11 0,1 0-15 16,-2-2 4-1,2 4 0-15,-1-2 2 0,1 0-2 16,-2 4 0-16,-2-3 2 16,1 1 3-16,-5 0-10 15,2-2 0-15,0-1 5 16,1-1-3-16,-1 0 3 15,0 0 0-15,0 0 14 16,-2 0-14-16,1 0 7 16,-4 0-7-16,-3 0 6 15,-4 0-2-15,-2 5-4 16,-6-5 0-16,-2 0 6 16,2 0-2-16,-4 0 14 0,2 0-18 15,-1 0 0 1,-3 0 17-16,0 0-11 0,-2 0-5 15,2 0 14-15,-4 0-7 16,3 0 12-16,0 0-20 16,-3 0 5-16,2 0 20 15,-1 0-25-15,-2 0 0 16,0 0 17-16,2 0-16 16,-7 0 7-16,1 0-8 15,-3 0 0-15,-2 0-1 16,0 0 1-16,0 0-57 15,0 0-41-15,0 0-152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51.8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0 629 0,'0'0'236'0,"0"0"-210"16,0 0-26-16,0 0-2 15,0 0-11-15,0 0-273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51.1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76 463 0,'0'0'203'0,"0"0"-203"15,0 0 8-15,0 0 18 16,0 0 46-16,0 0-3 16,153 162-41-16,-108-108-8 15,-4-4 25-15,-3-4-45 16,-5-2 2-16,-9-8 2 15,-4-4 3-15,-6-5 2 16,-8-8-9-16,-1-7-34 16,-5-8-8-16,0-4-35 15,0 0-78-15,0-22-1 16,0-22-336-16</inkml:trace>
  <inkml:trace contextRef="#ctx0" brushRef="#br0" timeOffset="203">354 129 494 0,'0'0'67'0,"0"0"-23"16,0 0 25-16,0 0 13 15,0 0-21-15,0 0 8 16,-212 320-5-16,182-272-61 16,4-4 5-16,10-14 9 15,4-6-17-15,12-10-5 16,0-4 3-16,0-8-91 15,14-2-64-15,18-17-82 16,16-29-177-16</inkml:trace>
  <inkml:trace contextRef="#ctx0" brushRef="#br0" timeOffset="422">620 35 692 0,'0'0'82'0,"0"0"-64"15,0 0-14-15,0 0 11 16,0 0 59-16,0 0-29 16,113 0-5-16,-73 0-24 15,-2 0-11-15,-2 0 18 16,-6-7-23-16,-8 1-20 16,-12 3 4-16,-5 1-82 0,-5-2-4 15,0 0-18-15,-6-5-114 16</inkml:trace>
  <inkml:trace contextRef="#ctx0" brushRef="#br0" timeOffset="560">755 3 237 0,'0'0'189'15,"0"0"-54"-15,0 0-93 16,0 0 1-16,0 0 51 16,0 0-64-16,-16 145-15 15,16-115-12-15,12 6 5 16,5 2-16-16,3-6-87 15,2-13-268-15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50.2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88 600 0,'0'0'43'15,"0"0"12"-15,0 0-55 16,0 0 0-16,0 0 0 16,0 0 19-16,46 26 34 0,3 8-19 15,-3 7-4 1,0 0-17-16,-3 5 11 0,-9-2-24 15,-5 0 0-15,-6-2 24 16,-5-2-24-16,-4-2 0 16,0-4 6-16,-5-8-1 15,-4-2-5-15,-1-8 0 16,1-5-9-16,-5-7 0 16,5-4-59-16,-1 0-87 15,1-31-127-15,3-18-41 16</inkml:trace>
  <inkml:trace contextRef="#ctx0" brushRef="#br0" timeOffset="210">469 0 233 0,'0'0'315'0,"0"0"-281"16,0 0-18-16,0 0 26 15,0 0 21-15,0 0 19 16,-181 273-57-16,143-216-15 15,6-2 28-15,4-8-38 16,7-4 0-16,10-10 3 16,3-5-3-16,8-9-16 15,0-1-114-15,0-9-27 16,19-9-35-16</inkml:trace>
  <inkml:trace contextRef="#ctx0" brushRef="#br0" timeOffset="508">727 259 517 0,'0'0'36'0,"0"0"-34"16,0 0 41-16,0 0 30 0,0 0 0 16,0 0-46-16,0 0-24 15,229-14 43-15,-185 14-34 16,-7 0-12-16,-5 0 2 16,-6 0-2-16,-16 0-21 15,-7 0-146-15,-3 0-42 16,-20 4-96-16</inkml:trace>
  <inkml:trace contextRef="#ctx0" brushRef="#br0" timeOffset="689">867 377 469 0,'0'0'62'0,"0"0"-44"0,0 0 4 15,0 0 12 1,0 0 20-16,0 0 1 0,139 29-24 15,-103-27-20-15,4-2-8 16,0 0-3-16,1 0-107 16,-1-8-37-16,-5-18-70 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59.7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66 0 532 0,'0'0'162'0,"0"0"-125"15,0 0 2-15,0 0 38 16,0 0-51-16,0 0-2 16,-66 259-12-16,66-213 5 0,7-5-9 15,12-4-8 1,-1-1 0-16,5 0 12 0,-1-5-12 16,-3-2-5-16,3-7-5 15,-8-10-80-15,0-8 8 16,-1-4-75-16,0-4-44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58.2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0 168 134 0,'0'0'184'0,"0"0"-86"16,0 0-12-16,0 0-41 15,0 0-26-15,0 0 27 16,39 54 49-16,-2-7-23 16,5 0-13-16,1 6-25 0,-2-3 15 15,-6-2-30-15,-6-4-8 16,-4-10 16-16,-10-7-27 16,-2-6 0-16,-9-10 11 15,-2-5-5-15,1-5-6 16,-3-1-60-16,0-9-54 15,0-29-95-15,0-19-391 16</inkml:trace>
  <inkml:trace contextRef="#ctx0" brushRef="#br0" timeOffset="193">296 0 403 0,'0'0'172'15,"0"0"-120"1,0 0 39-16,0 0-23 0,0 0 23 15,0 0-50-15,0 0-3 16,-97 392-11-16,79-338-26 16,-1-4 15-16,5-5-16 15,4-7-19-15,2-7 18 16,8-11-118-16,0-10-97 16,0-10-26-16</inkml:trace>
  <inkml:trace contextRef="#ctx0" brushRef="#br0" timeOffset="560">503 392 529 0,'0'0'86'0,"0"0"20"16,0 0-24-16,0 0-3 15,0 0-70-15,0 0 2 16,15-53 8-16,-6 43-19 15,1 7 1-15,-6-2-5 16,4 5 8-16,1 0-26 16,0 5 20-16,5 17 2 15,3 11 5-15,0 10-1 16,1 2 10-16,-4 3 3 16,-3-4-14-16,-7 0 21 15,-1-1-24-15,-3-6 0 0,0-3 19 16,0-5-14-16,-4-9-5 15,-8-2 0-15,1-9 1 16,-6-5 13-16,-1-4-14 16,-4 0-13-16,-1-32-4 15,0-16-83-15,5-20-101 16,1-16-12-16,6-10-242 16</inkml:trace>
  <inkml:trace contextRef="#ctx0" brushRef="#br0" timeOffset="868">917 402 112 0,'0'0'154'0,"0"0"-36"16,0 0 35-16,0 0-66 15,0 0 9-15,0 0-36 16,55 177-23-16,-50-159 26 16,-2-4-63-16,-1-1 0 0,-2-2 15 15,0-5-11 1,0-4-8-16,0-2-38 0,0-3-82 15,-7-32-77-15</inkml:trace>
  <inkml:trace contextRef="#ctx0" brushRef="#br0" timeOffset="699">567 124 235 0,'0'0'34'16,"0"0"61"-16,0 0 0 0,0 0-43 15,0 0-34-15,0 0-15 16,167 88-3-16,-137-77-56 16,-10 0-192-16</inkml:trace>
  <inkml:trace contextRef="#ctx0" brushRef="#br0" timeOffset="1041">886 21 624 0,'0'0'77'16,"0"0"-49"-16,0 0 6 15,0 0 49-15,0 0-62 16,0 0-12-16,42 81 18 16,-21-53-27-16,-2-1-32 15,-1-3-182-15,1-5-443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7:56.1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84 442 0,'0'0'51'16,"0"0"-50"-16,2 0 40 15,3 0 9-15,2 0-21 16,-5 0 59-16,2 0-64 0,-4 0-13 15,0 0 31-15,0 0-29 16,0 0 10-16,0 0 21 16,0 0-33-16,0 0 44 15,0 0-52-15,0 3 6 16,0-3 13-16,0 0-21 16,0 0 4-16,0 0-5 15,0 0 6-15,0 0 2 16,0 0-8-16,0 0 0 15,-4 0 0-15,-1 0 1 16,4 0-1-16,1 0 0 16,0 0 1-16,0 0-1 15,0 0 0-15,0 0 0 16,0 0-9-16,0 0 3 0,1 10-4 16,24 15-10-16,7 10 20 15,8 5 11-15,1 6-10 16,8 5-1-16,-3-1 11 15,-1 4-9-15,-1-4 5 16,-4-1-7-16,-3-10 3 16,-5-5 9-16,-9-11-12 15,-4-6 0-15,-7-4 5 16,-3-7-1-16,-4 0-4 16,-1 1 0-16,0-1 5 0,-4-2-22 15,0-1 17 1,0 0-9-16,0 0 9 0,0-3-30 15,0 0-26-15,0-9-34 16,0-33-100-16,-8-19-201 16</inkml:trace>
  <inkml:trace contextRef="#ctx0" brushRef="#br0" timeOffset="251">496 90 207 0,'0'0'253'0,"0"0"-168"15,0 0-30-15,0 0 32 16,0 0-22-16,0 0 3 16,-94 180-41-16,70-136 3 15,-5 2 22-15,0 1-40 0,-2-1 9 16,0-4-21-16,7-2 1 16,-1-7 6-16,7-8-7 15,7-8 0-15,6-10-3 16,2-1 3-16,3-6-25 15,0 0-56-15,0 0-82 16,8-20-40-16,17-13-163 16</inkml:trace>
  <inkml:trace contextRef="#ctx0" brushRef="#br0" timeOffset="520">711 339 242 0,'0'0'192'16,"0"0"-65"-16,0 0-54 15,0 0 18-15,0 0-57 16,0 0-26-16,11 29 63 16,-4-1-33-16,-1 2-23 15,-1-1 3-15,3-6-15 16,-4-2 16-16,-2-4-19 15,1-9 0-15,-2-2-19 16,2-6 17-16,-3 0-76 16,2-6-40-16,-2-26-69 0,0-13-297 15</inkml:trace>
  <inkml:trace contextRef="#ctx0" brushRef="#br0" timeOffset="667">766 122 370 0,'0'0'101'0,"0"0"-81"16,0 0 15-16,0 0-2 16,0 0-28-16,0 0 9 15,49 49-14-15,-29-25-19 16,2 3-78-16,-1 2-109 16</inkml:trace>
  <inkml:trace contextRef="#ctx0" brushRef="#br0" timeOffset="989">964 371 74 0,'0'0'163'0,"0"0"-62"16,0 0 30-16,0 0-45 16,0 0-15-16,0 0-25 15,58-36-25-15,-44 14 23 16,-5 3-35-16,1 6 6 16,-6 7 10-16,-1 4-9 15,-1 2-1-15,5 0-15 16,3 21 0-16,3 15 11 15,3 11 19-15,4 6-2 16,-5 6 4-16,-1-2-13 16,0-5 4-16,-7 0-18 15,-1-10 3-15,-6-7 17 0,0-10-25 16,0-6-1-16,0-9 1 16,0-5 9-16,-10-5-3 15,-7 0-6-15,-6-11-12 16,-3-21-5-16,1-18-89 15,2-18-53-15,2-19-10 16,2-15-166-16</inkml:trace>
  <inkml:trace contextRef="#ctx0" brushRef="#br0" timeOffset="1134">1005 0 426 0,'0'0'121'15,"0"0"-87"-15,0 0 12 0,0 0 21 16,0 0-37-16,0 0-14 15,71 24 14-15,-53-12-28 16,1 7-2-16,-5-1-196 16,-2-4-286-16</inkml:trace>
  <inkml:trace contextRef="#ctx0" brushRef="#br0" timeOffset="1424">1375 182 459 0,'0'0'48'0,"0"0"21"15,0 0 19-15,0 0-19 16,0 0-45-16,0 0 1 16,201 57 25-16,-173-51-50 15,-2 0 0-15,-11-6-7 16,-6 3 3-16,-9 5-135 16,0 0-148-16</inkml:trace>
  <inkml:trace contextRef="#ctx0" brushRef="#br0" timeOffset="1601">1409 387 553 0,'0'0'183'16,"0"0"-164"-16,0 0-12 15,0 0 59-15,0 0-31 16,0 0 19-16,87 30-54 16,-51-28 8-16,1-2 28 15,-4 0-36-15,-4 0-2 16,-2 0-37-16,-6 0-167 15,-12 0-96-15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1.8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144 360 256 0,'0'0'118'0,"0"0"-60"16,0 0-14-16,0 0 25 15,0 0-62-15,0 0 13 16,-19-161 21-16,15 146-37 16,-1 6 48-16,-4 9 12 0,-3 0-42 15,-2 0 27 1,-4 5-30-16,-1 15-6 0,1 6 20 15,4-1-28-15,6 0 21 16,7-2-26-16,1-4 2 16,0-4 20-16,0-5-22 15,6-1 0-15,11-5 7 16,-3-4-6-16,4 0 6 16,0-9-7-16,-1-10-15 15,2-2 9-15,-7 7 6 16,-3 5-2-16,-4 6 2 15,-5 3 5-15,0 0-5 16,0 0-2-16,0 0-1 0,4 11 3 16,2 3 10-1,2 5-5-15,-2-1 14 0,-1 1-18 16,-1-4 6-16,1-1-7 16,3-5 0-16,-1-4-19 15,-2-1 0-15,0-4-47 16,4 0-42-16,5-24 58 15,1-14 0-15,5-8-21 16,-2-10-45-16,1-5 73 16,-1 2 1-16,-1 6 24 15,-3 17 18-15,-5 11 91 16,-4 14 14-16,-1 9-23 16,-4 2-2-16,0 0 18 15,0 4-92-15,0 23-3 0,5 12 66 16,-4 8-7-1,2-3-24-15,-1-3-32 0,1-6 1 16,-1-8 18-16,1-5-25 16,-2-7 0-16,2-7 9 15,0-3-9-15,-1-5-6 16,2 0-87-16,10-9-46 16,5-20 11-16,4-18-143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16.2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40 385 0 0,'0'0'0'0,"0"0"0"16,0 0 0-16,0 0 5 15,0 0 34-15,0 0 86 16,0 0 44-16,0 0-88 16,0 0-81-16,0-12-13 15,0-1-169-15</inkml:trace>
  <inkml:trace contextRef="#ctx0" brushRef="#br0" timeOffset="531">17 0 67 0,'0'0'78'0,"0"0"94"0,0 0-66 16,0 0-42-16,0 0-45 15,0 0-19-15,-4 22-24 16,4 16 24-16,0 12 6 16,0 12 30-16,0 2 18 15,0-1 4-15,0-2-27 16,0-9-14-16,0-8-6 16,0-12 1-16,0-9-12 15,0-8 0-15,0-5 2 0,0-6 6 16,0-3-5-16,0-1 1 15,0 0 9-15,0 0 10 16,0 0 4-16,0 0 46 16,0-20-19-16,0-15-54 15,0-9-32-15,0 0 29 16,0 6-17-16,4 8 2 16,15 5-2-16,4 4 16 15,-5 7-4-15,4 9 1 16,-7 5-4-16,2 0-4 0,-5 0 1 15,-3 15 1 1,-2 4 8-16,-4 2 1 0,-3 3 3 16,0 5 0-1,-8-1 1-15,-15 4 16 0,-3-3-8 16,1-8-2-16,-1-4 0 16,8-6-1-16,-1-5-5 15,7-3-33-15,7-3 23 16,5 0-52-16,0-24-133 15,4-16-215-15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2.0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0 400 0,'0'0'127'15,"0"0"2"-15,0 0-9 16,0 0-69-16,0 0 70 16,0 0-93-16,-14 352-7 15,14-309 15-15,0-7-32 16,0-8 3-16,0-5-7 15,0-6 7-15,0-5-37 16,0-1-21-16,0-9-167 16,0-2-128-16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0.5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198 132 12 0,'0'0'150'15,"0"0"-7"-15,0 0-40 0,0 0-9 16,0 0-8-16,0 0-28 16,-4-81-6-16,-2 81-10 15,-4 0-13-15,-2 0-27 16,0 12-2-16,-4 9 14 16,3 9-2-16,0 7-12 15,0 9 0-15,8 9 14 16,5 9-10-16,0 8-1 15,0 1 3-15,18 4-5 16,4-5 36-16,2-12-37 16,-2-7 0-16,-5-11 24 0,-7-9-23 15,-5-4-1 1,-5-7 0-16,0-7 0 0,0-5 5 16,0-4-5-16,-15-3-16 15,-7-3-9-15,-4-9-85 16,-1-25-80-16,0-17-5 15</inkml:trace>
  <inkml:trace contextRef="#ctx0" brushRef="#br0" timeOffset="651">0 509 301 0,'0'0'180'16,"0"0"-110"-16,0 0 20 16,0 0-64-16,0 0-12 0,0 0 48 15,63-17-49 1,-26 9-6-16,6-3-7 0,-3 3 5 15,-2-1-3-15,-4 3-2 16,-6 3-9-16,-8 1-7 16,-8 2 19-16,-3 0-6 15,-1 0 3-15,-7 0-19 16,2 5 10-16,-3 18 15 16,0 6-6-16,0-3 37 15,0-1-17-15,0-4 0 16,5-4-20-16,0-7 5 15,1-4 0-15,1-1-5 16,4-5 0-16,1 0-1 0,2 0-1 16,-5-12-6-1,-1-7-28-15,-6-2-17 0,-2-1 53 16,0 3-28-16,0 3 28 16,0 3 16-16,-7 1-16 15,0 6 2-15,2-1 24 16,4 3-19-16,1-1 39 15,0-1-46-15,0-2 0 16,1 0-3-16,16 0 6 16,1 3-4-16,1 5 1 15,-1 0-4-15,1 0-16 16,-2 13 19-16,-1 9 1 16,0 6 4-16,-7 1-1 15,-1 1 9-15,-8-3-12 0,0-4 7 16,0-9 2-16,0-2-9 15,0-8 0-15,0-2 11 16,0-2-9-16,0 0 9 16,0 0-11-16,0-24 0 15,0-7 7-15,0-5-7 16,0 0 0-16,4 7 11 16,6 5-7-16,0 5 0 15,6 2-4-15,-3 4 0 16,-2 5-1-16,1 5 1 15,2 3-25-15,3 0-111 16,6 0 35-16,0 19-61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3.6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63 0,'0'0'615'0,"0"0"-549"16,0 0-6-16,0 0 19 15,0 0 7-15,0 0-73 16,20 158-9-16,-4-142 26 16,2-2-30-16,-1-5 0 15,-3-3-10-15,-2-3-80 16,-10-3-244-16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4.9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77 224 9 0,'0'0'13'0,"0"0"27"16,0 0 47-16,0 0-18 0,0 0-15 15,0 0-6-15,0-10 4 16,-3 10-44-16,-1 0-4 16,-1 0 31-16,1 0-35 15,-3 0-12-15,0 0-5 16,1 0 12-16,-4 0 5 16,1-6-23-16,2-2 23 15,-1-1 13-15,3 1 6 16,4-3 13-16,1-2 11 15,0-1-40-15,0 0-6 16,0-4-5-16,6 6-43 16,2 4 44-16,-4 3-8 15,-4 5 15-15,0 0 5 0,0 0 23 16,0 0 79-16,0 0-43 16,0 0 8-16,0 0 7 15,0 0-40-15,5 0-26 16,4 0 7-16,8-8-18 15,1-3 44-15,5 1-46 16,-1-5 7-16,-4 3 12 16,-4-1-19-16,-3 3 0 15,-5 4-1-15,-2 3 9 16,-2 3 7-16,-2 0-15 16,0 0 0-16,0 0-1 15,0 0 8-15,0 0-7 0,0 0 0 16,0 0 4-16,0 0 6 15,0 0-10-15,0 0 0 16,0 0 25-16,0 0-25 16,0 0 0-16,0 0-9 15,0 8 18-15,0 9 18 16,-5 11-27-16,4 10 0 16,-5 3 14-16,6 3-14 15,0 4 0-15,0-5-2 16,0-6 7-16,0-5-3 15,12-9-2-15,-3-10 0 16,-1-2 1-16,-2-8-1 16,-1-1-5-16,-1 2 2 0,4-2 6 15,1 3 10 1,-3-2-13-16,6-3 0 0,5 0 0 16,2 0 0-16,1 0-34 15,1-11-126-15,-2-14-259 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7.5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136 179 85 0,'0'0'148'0,"0"0"-113"0,0 0-33 16,0 0 22-16,0 0 27 16,0 0 28-16,5 7-11 15,-5-7-22-15,0 0-16 16,0 0 81-16,0 0-53 15,0 0-12-15,0-3 6 16,0-7-49-16,-3-2 17 16,-6 4-20-16,-5 0 4 15,3 8 15-15,-4 0-12 16,0 0 7-16,-4 13 16 16,1 11-28-16,1 5 21 15,5-1-23-15,5-2 1 16,7-6 6-16,0-2-7 0,0-3 0 15,0-2 2-15,0-3-2 16,5-4 0-16,9-3 0 16,0-3-9-16,4 0-1 15,4-11-27-15,-4-10-12 16,0-2 45-16,-1 2-8 16,-3 4 7-16,-5 6 5 15,-3 5 0-15,-3 6 3 16,-1 0-3-16,-2 0 0 15,0 0 20-15,0 0-19 16,0 12 12-16,3 7 6 16,-1 0-13-16,1 3 22 0,0-6-28 15,-2-3 0-15,4-4 5 16,0-4-5-16,-1-2-30 16,1-2-16-16,2-1-54 15,3 0 14-15,0-12-7 16,10-12 19-16,-1 2 35 15,1-3 33-15,1 4 6 16,1 5 6-16,-4 2 18 16,-7 9 39-1,1 2-20-15,0 3-1 0,-6 0 18 16,4 0-11-16,-6 0-3 0,-1 10-33 16,-3 3-10-1,0 4 32-15,0 0-14 0,0-1-16 16,-3 3 10-16,-3-8-13 15,-2-3-4-15,7-2-12 16,1-6-43-16,0 0 3 16,0 0-46-16,1 0 0 15,21-12 63-15,-2-1-10 16,4-3 1-16,4 3 12 16,-3-1 34-16,5 7 2 15,-7 0-2-15,-1 4 0 16,-5 3 10-16,-4 0-1 15,3 0 6-15,-2 0-15 16,2-3 0-16,1-1 12 16,-1 1-12-16,-4-6 0 0,-1-1 10 15,-4-4-7-15,1-1 4 16,-8-3-7-16,0-1 0 16,0 4 26-16,0 5 8 15,-12 4 6-15,-5 6 14 16,2 0-4-16,-2 0-18 15,0 9-5-15,3 12-8 16,3-1 29-16,2 8-42 16,4-4 1-16,2 3 9 15,3-5-4-15,0-3-8 16,0-3-4-16,8-5 0 16,6-5-2-16,4-6 2 0,-1 0 0 15,3-6-7 1,2-19 7-16,-1-11-15 0,-3-2-7 15,-4-4 22-15,-3-1-7 16,-2 1 7-16,-4 4 0 16,-2 8 8-16,-3 13-1 15,0 9 13-15,0 7 13 16,0 1-22-16,0 0 8 16,0 1-4-16,0 23-15 15,0 9 33-15,0 7-9 16,0 1-12-16,0-1-12 15,0-4 10-15,0-2-8 16,5-7-2-16,16-4-65 16,8-8-7-16,6-11-151 15,2-4-111-15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7.9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122 134 475 0,'0'0'78'0,"0"0"2"16,0 0 31-16,0 0-62 15,0 0-49-15,0 0 6 16,23-88 14-16,-11 68-20 16,-6 3 0-16,-1 9 8 15,-2 7-8-15,-3 1 21 0,0 0-21 16,0 0 3-16,0 11-6 15,0 21 6-15,1 14 18 16,7 2 19-16,-2 2-32 16,5 1 14-16,-2-5-22 15,-4-1 6-15,-1 8 7 16,-4-8-13-16,0-2 0 16,0-12-6-16,0-14-1 15,-9-4 6-15,-12-9-25 16,-2-4-49-16,-5 0 67 15,-3-24-85-15,-4-11-30 16,0-14-70-16,2-9-33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8.0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0 436 0,'0'0'124'0,"0"0"-111"15,0 0 21-15,0 0-5 16,0 0 13-16,0 0-5 16,72 0-37-16,-49 2-26 15,3-2-165-15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8.2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293 0 482 0,'0'0'76'16,"0"0"40"-16,0 0-39 16,0 0-43-16,0 0 86 15,0 0-79-15,127 326-7 16,-127-271 2-16,-23 7-24 16,-18 11 3-16,-13 4-15 15,-9 1-15-15,0-6 10 16,3-15-108-16,-1-26-131 15,6-31-219-15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08.4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1251 0,'0'0'0'15,"0"0"-38"-15,0 0-30 16,0 0-182-16,0 0-346 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21.3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 90 130 0,'-9'-11'15'16,"3"3"31"-16,1 2 16 16,1 0-34-16,-1-1 27 15,0 1-2-15,-2 0-46 16,4 0 33-16,1 2-11 15,-1 1-13-15,3 3 24 0,0 0-26 16,0 0-8-16,0 0-6 16,0 0 0-16,0 0-2 15,0 0 2-15,0 0 0 16,0 0 1-16,0 0 0 16,0 0-2-16,0 0-1 15,0 0 2-15,0 0-9 16,0 0 9-16,0 0-7 15,0 0 6-15,0 0 2 16,12 0 2-16,1 0-3 16,0 5 0-16,-2-3 8 15,1 0-6-15,-1 2 1 0,-3-4 6 16,4 5-3-16,-3-4-5 16,0 2 1-16,1 0-2 15,-1 0 8-15,2-1-8 16,-4 1 7-16,7 1-7 15,3-3 3-15,-3 2 11 16,1-3 1-16,5 0-11 16,-5 0 17-16,7 0-21 15,-4 0 17-15,8 0-7 16,2 0 2-16,3 0-8 16,1 0-4-16,8 0 0 15,6-4 21-15,3-5-19 16,9 0 5-16,2 1 3 0,1 0-4 15,-1 0-5-15,-1 6-1 16,0-1 0-16,0-1 7 16,-2 2-7-16,-2-1 1 15,-2 3-6-15,1 0 13 16,-3-1-8-16,2 1 0 16,1 0 1-16,0-2-1 15,0 2 0-15,-5 0 0 16,-5 0 2-16,-5 0 2 15,-1 0-6-15,-6 0 2 16,0 0 0-16,-1 0 0 16,0 0 0-16,-7 0 0 15,-1 0 0-15,2 0 0 0,-2 0-2 16,0 0 2-16,0 0 0 16,0 0 2-16,0 0-2 15,1 0 0-15,1 0 7 16,-2 0-5-16,2 0-4 15,-2 0-5-15,0 0 7 16,4 0 2-16,-1 0-2 16,5 2 0-16,-3-1 1 15,-1 2 6-15,9-3-7 16,-7 0-7-16,1 2 7 16,-2-2 1-16,3 2-1 15,-4-2 0-15,4 2 2 16,1-2 5-16,-1 3-14 15,0-3 5-15,1 1 2 0,5-1 8 16,-1 1-8-16,4-1 0 16,3 0-5-16,-4 0 11 15,1 0-5-15,-4 0-1 16,-2 0-2-16,0 0 1 16,-3 0 1-16,-4 0-5 15,4 0 2-15,-5 0 6 16,-1 0-2-16,1 0-1 15,-3 0 0-15,4 0 6 16,4 0-6-16,-3 0-3 16,1 0 0-16,-2 0 6 15,4 0 1-15,-3 0-4 0,-1 0-1 16,-4 0-5-16,0 0 6 16,0 0 0-16,2 0 0 15,-7 0 6-15,2 4-8 16,2-3 2-16,-4-1 0 15,4 3-1-15,-1-1 1 16,-1-2 0-16,-2 0-1 16,1 0 7-16,1 0-11 15,-5 2 5-15,2-2 0 16,1 0 3-16,-1 0-3 16,2 0-1-16,-4 0 0 15,7 2 2-15,-4-2-2 16,3 2 1-16,2-2 0 15,0 0 1-15,-1 0-1 0,2 0 0 16,-2 0 2-16,1 0 3 16,-2 0-5-16,1 0-6 15,-2 0 6-15,1 0-1 16,-2 0 1-16,4 0 0 16,-2 2 0-16,-1-2 7 15,2 1-7-15,-1 3 0 16,-1-4-1-16,5 1-5 15,-1-1 6-15,-1 0 0 16,2 3 2-16,-1-3-1 16,-1 2-1-16,3-2 0 15,-3 0 0-15,4 1-2 16,-1-1 8-16,1 3-11 0,-1-1 10 16,2-2-4-16,3 3-1 15,-2-3-7-15,1 5 7 16,3-2 1-16,-3-1 2 15,1-1-6-15,-2 1 1 16,2-2 2-16,1 3 7 16,2-3-7-16,-2 2 0 15,0-2-4-15,1 0 4 16,-3 0 0-16,1 0-2 16,1 0 4-16,0 0 2 15,5 0-4-15,2 0 0 16,0 0 1-16,0 0-1 15,5 0 0-15,-2 0-3 0,2 0 6 16,4 0-3-16,-5 0 0 16,4 0 0-16,-5 0-2 15,2 1 2-15,-2 2 0 16,1-1 3-16,-7 1-2 16,1-3-2-16,0 2 1 15,1 1 0-15,-1 1-1 16,3-2 1-16,-1 3-3 15,4-2 1-15,-2-3 4 16,3 2 0-16,-2-2-2 0,2 0 0 16,1 0-1-1,5 0 1-15,4 0 0 0,4 0 5 16,1 0-3-16,-1 0-4 16,0 0-1-16,1 0 3 15,-1 0-6-15,0 0 10 16,5 0-8-16,0 0 8 15,6 0-1-15,3 0-3 16,3 0-3-16,-1 0 3 16,-2 0-4-16,-1 0 4 15,-7 0 0-15,-1 0 6 16,-5 0-5-16,-4 0 0 16,0 0-1-16,-5 0 0 15,-3 0-2-15,3 0 2 16,-3 0 0-16,2 0 0 0,2 0 2 15,-4 0-2 1,3 0 0-16,-2-2 0 0,-3-1-2 16,4-2 2-16,-2 3 0 15,4 1-2-15,2-4 4 16,2 5 5-16,-2-1-7 16,0 1-2-16,-1-2-4 15,-3 2 6-15,-2 0 0 16,-5 0-2-16,2 0 2 15,-5 0 0-15,1 0 0 16,-10 0 0-16,-3 0-2 16,-3 0 2-16,-9 0 0 0,-5 0 6 15,-1 0-6 1,-7 0-3-16,-1 0 0 0,0 0 3 16,3 0 4-16,-3 0-4 15,0 0 0-15,0 0-1 16,0 0 2-16,0 0-2 15,0 0 1-15,0 0 0 16,0 0 2-16,0 0 3 16,0 0-5-16,0 0 0 15,0 0 4-15,0 0 0 16,0 0-4-16,0-16-71 16,0-23-126-16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17.3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 52 79 0,'0'0'448'16,"0"0"-392"-16,0 0-23 15,0 0-33-15,0 0-17 0,0 0 17 16,0 85 20-16,0-47 27 15,0-3-24-15,0 0-10 16,0 2 0-16,0 1-5 16,0 0-7-16,0-6 5 15,0-1-4-15,0-6-2 16,8-6-26-16,8-10-115 16,0-9-20-16,5 0-220 15</inkml:trace>
  <inkml:trace contextRef="#ctx0" brushRef="#br0" timeOffset="449">199 410 325 0,'0'0'78'0,"0"0"14"16,0 0 43-16,0 0-34 15,0 0 4-15,0 0-65 16,0-6-20-16,0 1 14 16,0-6-7-16,0-1-16 15,-4 0-11-15,-8 6-2 16,1 0-9-16,-5 4 2 15,3 2-8-15,2 0 9 16,-1 8 7-16,2 6-1 16,6 4 2-16,2-1-2 15,2-3 1-15,0-1-9 16,0-5 7-16,11-2-16 16,7-6-2-16,9 0 20 0,3-2 1 15,-1-24-13-15,-3-9-31 16,-4-2-20-16,-7-3 49 15,-6 2-6-15,-4 4 16 16,-5 13 5-16,0 8 17 16,0 5 54-16,0 7 29 15,0 1-71-15,0 0-28 16,-1 0 3-16,-7 0-8 16,2 19 3-16,-2 4 1 15,-1 6 3-15,4-2 0 16,5 2-3-16,0-3 0 15,0-1 2-15,0-2-5 0,19-4-74 16,10-14-80-16,0-5-26 16,9-19-310-1</inkml:trace>
  <inkml:trace contextRef="#ctx0" brushRef="#br0" timeOffset="1337">667 0 669 0,'0'0'94'0,"0"0"-13"16,0 0 13-16,0 0-50 16,0 0-38-16,0 0-6 15,-33 63-8-15,17-13 2 16,-1 9 3-16,7 1 6 16,0 9-1-16,3-4-1 15,7 0 5-15,0-10-1 0,0-5-5 16,0-9 3-16,0-11 1 15,0-13 2-15,0-7-6 16,0-8-7-16,3-2-40 16,-3 0 20-16,0-13-20 15,-3-23 7-15,-14-16-244 16,-8-9 247-16,2-4-30 16,-3 9 16-16,3 13 51 15,6 12 9-15,4 16 63 16,5 5 70-16,6 6-21 15,2 1 8-15,0 1-61 16,0 2-34-16,0 0-34 0,0 0-14 16,22 0 4-16,7 0 7 15,9 0 6-15,4 9-6 16,-1-5-29-16,4-2-73 16,-5-2 6-16,1 0-17 15,0 0-15-15,-2-6 50 16,-7-4 49-16,-10 1 32 15,-9 5 0-15,-8 2 4 16,-5 2 63-16,0 0 56 16,0 0 32-16,0 0-42 15,0 0-52-15,0 0-39 16,0 0-14-16,0 0-6 16,0 0-2-16,0 0 0 0,0 0 0 15,-5 0 0 1,-8 0 0-16,-7 0-1 0,4 0-6 15,-1 0 1-15,4 0-8 16,0 0 11-16,3 0 2 16,0 7-10-16,3 11 11 15,1 1-10-15,1 1 4 16,5 4 3-16,0-2 2 16,0-8-2-16,0-3-2 15,0-4 5-15,0-2 0 16,1-4-3-16,7-1 4 15,-2 0-1-15,7 0 6 16,0-5 5-16,4-14-4 16,-6 0-7-16,1 5 1 0,-6 2 2 15,-1 6-3-15,-5 6 6 16,0 0 6-16,0 0 5 16,0 0-13-16,0 0-4 15,0 0-8-15,0 6-1 16,0 6 9-16,0 7 2 15,0-6 4-15,0 1-4 16,8 0-2-16,5-6-62 16,1-5-62-16,5-3-26 15,-1 0-17-15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29.6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31 390 20 0,'-8'-11'68'0,"3"0"-31"16,1 6 23-16,4-3-31 16,-3 5 30-16,1-3-13 15,-1-4-19-15,3 1 73 16,-1-1-42-16,1 4-10 0,-3 3 62 15,3 3-47-15,-2 0-18 16,2 0-45-16,0 0 13 16,0 0-22-16,0 13 9 15,0 15-9-15,0 10 5 16,11 2 8-16,4-1-2 16,-1-5-2-16,0-7 0 15,-4-3 13-15,3-8-13 16,-4-4-2-16,0-7 0 15,-4-1 4-15,-1-4-1 0,-4 0-1 16,3 0 1 0,-1 0 23-16,1-4-15 0,3-29 22 15,11-24 28-15,1-18-48 16,9-9-9-16,-3 8-2 16,5 7-8-16,-1 11 3 15,4 8-24-15,-1 12-37 16,-4 8 36-16,1 18-68 15,-5 10-60-15,-5 2-47 16</inkml:trace>
  <inkml:trace contextRef="#ctx0" brushRef="#br0" timeOffset="131">638 347 135 0,'0'0'0'0,"0"0"-7"15,0 0-6-15,0 0-102 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46.1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116 285 16 0,'-18'-1'102'0,"1"-4"-28"16,0 0-10-16,4 1 39 15,3-1-58-15,0-1 4 16,2-2 46-16,2 3-41 0,-2 0-21 16,3 0-22-1,1 4-7-15,4 1 13 0,0-3-17 16,0 3 0-16,0 0 17 16,0 0-13-16,0 0-8 15,0 0 4-15,0 0-32 16,4 0 31-16,24 0-15 15,15 9 16-15,12-2 9 16,13-4 6-16,4 0-15 16,5-3 0-16,2 0 26 15,-2 0-23-15,1 0-3 16,2-8 0-16,2-2 11 16,-4 4-11-16,5 0 7 15,-5 0-14-15,2 1 14 16,1 3 3-16,2 1-6 0,4-1-4 15,4-1 6 1,1-2 1-16,6-1-4 0,2-2-3 16,3-2 7-16,6 1-3 15,3 3-4-15,7 0 0 16,-1-1-2-16,-6 4 2 16,-3-4-4-16,-1 5-1 15,-1-2 5-15,-1 2 0 16,0 0 0-16,-9 0 0 15,-1-1-6-15,-8 3 15 16,-2 0-14-16,-2 0 5 16,-4 0 0-16,-2 0 4 0,-1 0-4 15,-2 0 0 1,-1 0-4-16,2-2 4 0,4-2 0 16,4-2 0-16,-2-3 13 15,-4 1-15-15,-1 0 2 16,-5 1-4-16,0 5 4 15,0 1 0-15,3-4 2 16,2 3-11-16,3-3 20 16,-7 0-11-16,3 0 0 15,-7 1 0-15,1 0-6 16,-7 2 13-16,0 2-7 16,-2 0 0-16,-2 0 2 15,4 0-11-15,-2 0 9 0,-1 5 0 16,-2 3-6-1,4-2 6-15,2 0 0 0,4-2 0 16,8-1 8-16,4-2-1 16,6-1-7-16,0 0 0 15,0 0 0-15,0 0 0 16,3 0 0-16,1 0 0 16,1 0 0-16,2 0 9 15,-2 0-9-15,-2 0 0 16,-3 0-1-16,-3 0 1 15,1 0 0-15,-3 0-1 16,-1 0 10-16,-2 0-12 16,-1 0 3-16,-2 0 0 15,4 0-5-15,0 0 13 0,6 0-8 16,2 0 0-16,2 0 3 16,2 0 0-16,-5 0-3 15,-5 0 0-15,0 0-2 16,2 0 2-16,-5 0 0 15,2 0-1-15,-3 0 9 16,-5-4-7-16,-3 0-1 16,-6 3 0-16,0 1 3 15,-5-4-3-15,-1 4 0 16,-6 0-1-16,-2-1 5 16,-5 1-7-16,-2 0 3 15,-6 0 0-15,0 0 6 16,-6 0-6-16,-2 0 0 15,-5 0-5-15,-9 0 14 0,-2 0 4 16,-7 0-13-16,-4 0 0 16,-1 0 9-16,0 0-4 15,0 0 5-15,0 0 9 16,0 0-4-16,0 0 16 16,0 0-31-16,0 0 2 15,0 0 19-15,0 0-20 16,0 0-1-16,0 0 0 15,0 0 3-15,0 0-20 16,0 0-2-16,0 0-52 16,0 1 19-16,0 6-86 0,-1-1-57 15,-18-4-8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48.9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0 135 0,'0'0'74'0,"0"0"-46"0,0 0-22 16,0 0 2-1,0 0 1-15,0 0 27 0,98 0-6 16,-47 0 1-16,4 0-14 16,-1 2 2-16,4 3 1 15,-1 1 21-15,1 2-15 16,5 1-21-16,2-3 16 16,5-2-21-16,2-1 14 15,5-3-7-15,1 0-1 16,8 0-1-16,0 0-3 15,-1 0-2-15,-6 0 5 16,-7 0-1-16,-7 0 0 16,-7 0-4-16,-3 0-1 15,-2 0 1-15,-7 0 1 0,1 0 0 16,-10 0 10-16,-6 0-11 16,-7 0-1-16,-2 2-5 15,-7-2 12-15,-3 0 4 16,-4 0-10-16,-3 0 0 15,-5 0 4-15,0 0 3 16,0 0 9-16,0 0 2 16,0 0-6-16,0 0 26 15,0 1-31-15,0-1 6 16,0 0-1-16,0 0-12 16,0 0-51-16,-5 0-85 15,-7 0-77-15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8:56.4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 4 26 0,'0'0'98'16,"0"0"-27"-16,0 0-28 15,0 0-30-15,0 0 29 16,0 0 5-16,0 0-15 15,-20-4 25-15,20 4-33 16,0 0-8-16,0 0 23 16,0 0-23-16,0 0 1 0,0 0 28 15,0 0-17 1,0 0 29-16,0 0-29 0,0 0-13 16,0 0 26-16,0 0-34 15,0 0-5-15,0 0-2 16,0 0 0-16,0 0-9 15,10 0 5-15,8 0 4 16,13 0 9-16,1 0-9 16,8 0 0-16,4 0 2 15,2 4 3-15,5 2-10 16,-2-2 2-16,0 3 3 16,2-1 6-16,-2 0-3 0,-1-1-3 15,-10-1 4 1,0 0-2-16,-4-2 0 0,-5 2-2 15,-1 0 0-15,-1-4-2 16,0 1 2-16,0-1 0 16,1 0 1-16,-2 0-1 15,1 0 5-15,4 2-5 16,-3-2 0-16,-1 2-1 16,6 0 2-16,-3-2-1 15,3 0 0-15,0 2 4 16,-4-2-6-16,2 0 2 15,0 0 0-15,-2 0 5 16,6 0-4-16,-3 0 5 16,4 2-4-16,-4-2 4 15,3 0-3-15,2 0-3 0,8 0 0 16,7 0 13-16,-2 0-13 16,9-2 0-16,-1-2 0 15,-3-1 1-15,-3 0 6 16,-10 0-7-16,-5-1 0 15,-10 3 2-15,-2-1-2 16,-14 3 0-16,-4 1 0 16,-7 0 4-16,0 0-6 15,0 0 2-15,0 0 0 16,0 0-12-16,2 0 5 16,5 0-22-16,7 0-10 15,5 8-74-15,7 0-16 0,1-4-128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10.84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191 1 306 0,'0'0'120'16,"3"0"-47"-16,-1 0 6 15,-2 0-24-15,3 0-10 16,-2 0-43-16,-1 0 14 0,3 0 8 16,-3 0-7-16,0 0 37 15,0 0-30-15,0 0 2 16,0 0 23-16,0 0-36 15,-4 4-4-15,-15 11-9 16,-2 7 3-16,-2 6 2 16,0 8-5-16,0 8 0 15,1 3-4-15,4-2 4 16,1-3 0-16,6-8-1 16,2-7 8-16,1-7-12 15,4-4 5-15,4-3 0 16,0-5-11-16,0-2 11 0,0 0-9 15,0 0 7-15,4 1 0 16,10-1-15-16,5-2 14 16,4 2 3-16,10-3 4 15,4-3-2-15,5 0-2 16,1 0 0-16,-2-7 7 16,-4-8 10-16,0 4-17 15,-4 0 0-15,-5-1 13 16,-5 5-11-16,-6-1 1 15,-6 3-3-15,-4 2 6 16,-5 3 3-16,-2-2-3 16,0 2-6-16,0-1 66 15,0-4-21-15,0-6 5 0,-6-9-21 16,-16-7-12 0,1-7-22-16,-2-2 5 0,0 3-1 15,0-3-10-15,-3 6 9 16,6 4 1-16,0 0-2 15,1 7 6-15,9 7-18 16,0 2 15-16,3 3-3 16,2 4-7-16,4 3 10 15,1 0-6-15,0 0-8 16,0 0-33-16,0 1 19 16,0 33-160-16,0 1-56 15,10-5-239-15</inkml:trace>
  <inkml:trace contextRef="#ctx0" brushRef="#br0" timeOffset="139">794 405 389 0,'0'0'239'0,"0"0"-230"16,0 0 27-16,0 0-18 15,0 0-18-15,0 0-225 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24.7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67 10 0,'25'-11'20'0,"-4"3"-14"16,-4 5 12-16,-3-7 2 15,-3 9-3-15,1-4 23 16,2 2-28-16,3-5 0 0,1 5 32 16,5 1-23-1,3-2-9-15,4 2-2 0,3-1-5 16,1 3 17-16,4 0-22 15,1 0 5-15,4 0 4 16,-2 0-4-16,1 3 0 16,5 3-5-16,-5-1 3 15,2 5-5-15,-2-6 2 16,-6 1 0-16,4 3 8 16,-3 0-8-16,1-2 0 15,2-1-6-15,2-2 12 16,2-1-3-16,7-2-3 15,3 0 0-15,4 0 1 16,5 0-1-16,1 0 4 16,4 0-4-16,-1 0 0 0,1 0 4 15,-2-2-4-15,-2 2 0 16,2 0-1-16,-1 0 3 16,-2-2-2-16,-5 1 0 15,0 1 0-15,0 0-2 16,1-4 4-16,-4 4-2 15,2 0 4-15,-4 0-4 16,-5 0 0-16,4 0-5 16,-3 0 10-16,-1 0-6 15,4 0 1-15,3 4 0 16,4-4-7-16,2 0 8 16,-6 0-1-16,-1 0 0 0,-4 0 3 15,-2 0-6 1,0 0 3-16,-5 0 0 0,-4-4 0 15,-2 0 8-15,-1 1-13 16,-4 1 5-16,-5-3 0 16,-4 4 9-16,-4 1-9 15,-1-3 0-15,-1 3 16 16,2 0-8-16,-6 0 2 16,4 0 0-16,0 0 4 15,-3 0 8-15,0 0-13 16,-4-2 2-16,3 2 39 15,-1-3-44-15,-6 3 11 16,3-2 3-16,1 1-5 16,-1-1 9-16,0-1-14 15,3 2 5-15,-3-1 21 0,4-1-33 16,-3 1 3-16,0 2-6 16,2-5 16-16,-6 4-5 15,-1-1-11-15,-1-1 0 16,-4 3 21-16,0 0-17 15,0 0 3-15,0 0 24 16,0 0-25-16,0 0 40 16,0 0-44-16,0 0-2 15,0 0 0-15,-9 0-16 16,-6 0-53-16,-8 0-67 16,-6 0-92-16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40.1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11635 209 243 0,'0'0'68'0,"0"0"-46"16,0 0 21-16,0 0-3 0,0 0 11 15,0 0 2 1,-29-151-34-16,14 138 57 0,4 6-25 16,-1 4-3-16,2 3 16 15,1 0-57-15,-5 19-3 16,0 21-2-16,5 18 11 16,2 17 25-16,7 8-38 15,0 0 0-15,0 4 28 16,12-6-19-16,9-5-9 15,2-9 0-15,0-9 2 16,-1-11 9-16,-8-9-11 16,-5-9 0-16,-5-11-1 15,-4-9 1-15,0-5 0 16,0-3 0-16,-3-1-22 0,-20 0 9 16,-4-18-51-16,-1-15-95 15,-3-15-12-15,-1-4-211 16</inkml:trace>
  <inkml:trace contextRef="#ctx0" brushRef="#br0" timeOffset="743">11388 546 287 0,'0'0'163'15,"0"0"-135"-15,0 0-8 16,0 0-14-16,0 0 89 16,0 0-53-16,101 0-32 15,-55 0 26-15,3 0-36 16,-3-10 1-16,-3 2-1 15,-10-1 12-15,-10 3-28 0,-11 2 1 16,-7 1-23-16,-5 3 38 16,0 0-22-16,0 0-1 15,0 0 15-15,0 0 8 16,0 0 20-16,-4 8-12 16,3 2-8-16,-2-1 35 15,3 4-33-15,0 2 1 16,0 3 2-16,9-3 1 15,9 0 18-15,1-2-24 16,2-4 0-16,1-3 8 16,-4-6-8-16,-2 0-8 15,-3-6 0-15,-2-18-5 0,-5-3 3 16,-1-3 0 0,-5 5 10-16,0 3 0 0,0 7 6 15,-2 3-6-15,-10 9 26 16,3-1-25-16,0 4 34 15,1 0-35-15,3 0 0 16,4 0 10-16,-2 0-5 16,3 0-10-16,0 0 4 15,0-2-7-15,0 2-2 16,0 0-17-16,9 0 27 16,8 0-10-16,1 0 10 15,4 8-9-15,2 12 9 16,1 3 0-16,-1 2-1 15,-2 0 1-15,-1 0 0 16,-7-1-2-16,-3-2 11 0,-3-1-9 16,-4 0 21-16,-2-5-19 15,-2-6 32-15,0-2-34 16,0-7 0-16,0-1 27 16,0 0-18-16,0-9-9 15,0-16-3-15,0-8-9 16,0-3-1-16,0-2-5 15,0 6 18-15,15 2 4 16,3 5-4-16,2 4-2 16,2 2-4-16,-1 4 12 15,-5 3-5-15,2 3-1 16,-4 5 0-16,1 2-13 0,4 2 10 16,-4 0-37-16,2 0-125 15,0 0-224-15</inkml:trace>
  <inkml:trace contextRef="#ctx0" brushRef="#br0" timeOffset="1304">12441 492 115 0,'0'0'204'16,"0"0"-88"-16,0 0-14 16,0 0-19-16,0 0-24 15,0 0-24-15,7 60 31 16,-7-49-66-16,0 1 2 15,0 0 25-15,0-1-27 0,0-6 1 16,0-1-4-16,0-2 7 16,0-2 9-16,0 0-11 15,0 0-2-15,0-4 0 16,0-14 1-16,6-6-3 16,2 4 2-16,3-1 0 15,1 4 2-15,0 2-2 16,2 5 0-16,-3-1 10 15,-2 7-10-15,-1 4-2 16,-2 0-1-16,-1 0 3 16,-1 0 11-16,1 0-11 15,1 10 0-15,-5 3 18 0,2-2-12 16,-1-1-2 0,-2-1-4-16,0-5 5 0,0-1 5 15,0 0-10-15,0-3 0 16,3 0 3-16,-1 0-3 15,2-6-27-15,4-11 6 16,-2 0 21-16,6 0-22 16,-3 7 22-16,-2 1 0 15,0 7 5-15,1 2 4 16,1 0-9-16,0 0 6 16,2 6 6-16,1 5 15 15,-5-2-27-15,0 1 0 16,-2-4 22-16,-1 2-22 15,-1 1-4-15,-1 1 0 16,3 3-3-16,-2 1 3 0,-3-3-98 16,0-8-189-16</inkml:trace>
  <inkml:trace contextRef="#ctx0" brushRef="#br0" timeOffset="-49615">0 582 76 0,'0'0'60'16,"0"0"-35"-16,0 0-1 15,0 0 1-15,0 0 19 16,0 0 32-16,31-2-34 15,-11 2-18-15,7 0-5 16,12 0 34-16,4 0-40 0,15 0 20 16,3 0-14-16,7 0-14 15,-1 0 11-15,-4 0-16 16,2 0 7-16,-4 0 18 16,-3 0-25-16,-4-1 1 15,-3 1 13-15,-2-4-13 16,1 3 6-16,9-4-7 15,-4 4 20-15,3 1 8 16,1 0-26-16,-1-3-2 16,9-1 5-16,1 0 9 15,2-1-3-15,-2 2-11 16,-4 0 2-16,-1 0 1 16,3-2-3-16,-1 0 0 15,-2 4 12-15,-2-3-11 16,-4 4 2-16,0-3-3 0,5 2 0 15,3 1-7 1,7-2 12-16,-1 2-5 0,-2-4 8 16,1 0-4-16,-5 1-7 15,2-2 3-15,-5 4 0 16,-7 1-9-16,2-2 9 16,-5 2 0-16,0 0 1 15,-1 0 4-15,-2 0-8 16,0 0 3-16,0 0 0 15,-5 0 12-15,-1 0-12 16,2 0 0-16,-1 0 1 16,2 0 1-16,-1-3 3 0,-1-2-5 15,2 4 0-15,2-1 12 16,-2 0-12-16,3 2 0 16,0 0 3-16,2-2-3 15,2 2 0-15,-2 0 0 16,1-2 3-16,2 2-7 15,1-2 4-15,4 2 0 16,5-3 3-16,7-2-2 16,1 4-1-16,0-1 0 15,-2 2 0-15,-2-2 11 16,-4 2-11-16,4-2-3 16,2-2 3-16,7-2 0 15,4 1 8-15,2-1-8 16,-1 2 0-16,-3 0 5 15,1 1-5-15,-3-1-1 0,0 0 1 16,-1 0 6-16,1-3-2 16,0 4-4-16,-1-1 0 15,-2-1-5-15,4 1 10 16,-1-1-5-16,1 1 8 16,7 0-8-16,1-2-2 15,-2 1 0-15,-3 0 2 16,-7-1-1-16,-8 2 2 15,-3-1-1-15,-6 1 0 16,1 2 1-16,-4 2-1 16,-5-3 0-16,-5 3 0 15,-7-1 3-15,-2 1-3 0,-9 0 0 16,-6 0 1-16,-3 0 5 16,-7 0-8-16,-1 0 2 15,-2 0 0-15,-5 0 11 16,1 0-6-16,-3 0-5 15,0 0 19-15,0 0-12 16,0-3 10-16,0 3-17 16,0 0 3-16,0 0 24 15,0 0-23-15,0 0-2 16,0 0 0-16,0 0-2 16,0 0-8-16,-3 0-31 15,-3 0-41-15,-3 7-24 16,-2 0-134-16,-3-2-169 0</inkml:trace>
  <inkml:trace contextRef="#ctx0" brushRef="#br0" timeOffset="-40833">216 1523 78 0,'0'0'82'0,"0"0"-24"16,0 0-10-16,0 0-4 16,0 0 12-16,0 0-13 15,0 0 14-15,-13-9-26 0,9 9 17 16,0-2 5-16,-1 2-29 15,4-2 7-15,-2 2-8 16,3 0-21-16,0 0 30 16,0 0-32-16,0 0 0 15,0 0 0-15,0 0 0 16,3 0 0-16,12 0-6 16,3 0 18-16,4 0-3 15,4 0-6-15,-3 0-3 16,0 0 6-16,-1 0-1 15,-7 2-6-15,-6 0 1 16,2 0 0-16,-2-2 13 16,-4 0-13-16,4 3 0 15,-5-3 8-15,1 2-7 16,0 0 6-16,-1-2-7 0,-2 2 0 16,1-2 8-16,1 0-8 15,-2 0 0-15,-2 0 8 16,0 0-3-16,0 0 7 15,0 0-5-15,0 0 6 16,0 0 17-16,0 0-24 16,0 0-6-16,0 0 16 15,0 0-10-15,3 0-3 16,-3 0-3-16,0 0 1 16,0 0 5-16,0 0-6 0,0 0 0 15,0 0 4 1,2 2 0-16,2-2-4 0,-1 0 0 15,5 2 2-15,-2-2 2 16,2 0-4-16,3 2 0 16,-2-2 7-16,-2 0-7 15,-2 0-1-15,-3 0-4 16,-2 0 5-16,0 0 13 16,0 0-8-16,0 0-4 15,0 0 12-15,0 2-12 16,0 0-2-16,0-2-12 15,0 3-38-15,0-3 16 16,0 0-84-16,-7 0-226 16</inkml:trace>
  <inkml:trace contextRef="#ctx0" brushRef="#br0" timeOffset="-39744">1490 1608 57 0,'0'0'73'0,"0"0"15"16,0 0-31-16,0 0-2 16,0 0 21-16,0 0-8 15,-91-58 4-15,88 56-37 16,3 2 7-16,0 0-5 15,0 0-33-15,0 0-4 16,0 0 27-16,0-3-19 16,0 2 31-16,0 1-39 15,3 0 1-15,17 0 7 16,8 0 5-16,7 0-10 0,0 0 2 16,5 0-1-1,-1-3 16-15,-1 3-20 0,-4-1 1 16,-3-1 2-16,-5 2-2 15,-8 0-2-15,-4-3-1 16,-6 3 2-16,-7 0 0 16,-1 0 5-16,0 0-5 15,0 0 14-15,0 0-9 16,0 0-5-16,0 0 0 16,-1 0-31-16,-9 0 11 15,6 0-113-15,1 3-53 16,-2-3-198-16</inkml:trace>
  <inkml:trace contextRef="#ctx0" brushRef="#br0" timeOffset="-38978">3635 1629 150 0,'0'0'113'0,"0"0"-110"16,0 0 18-16,0 0 26 15,0 0 29-15,0 0-32 16,133-22 33-16,-91 13-37 16,2 3 5-16,-2 4 10 15,-2 2-41-15,0 0 2 0,-4 0 3 16,-3 2-14-16,-4 4 31 15,-5 3-36-15,-5-5 0 16,-2 0 1-16,-1 1 4 16,-6-5-5-16,-1 0 0 15,-5 0 2-15,-4 0 6 16,0 0-8-16,0 0 0 16,0 0 19-16,0 1-19 15,0-1-3-15,0 2 2 16,0 1-42-16,0-3-11 15,0 0-172-15</inkml:trace>
  <inkml:trace contextRef="#ctx0" brushRef="#br0" timeOffset="-38830">4603 1684 339 0,'0'0'0'0,"0"0"-9"16</inkml:trace>
  <inkml:trace contextRef="#ctx0" brushRef="#br0" timeOffset="-9763">4623 2034 124 0,'0'0'88'15,"0"0"-27"-15,0 0 43 16,0 0-7-16,0 0-24 16,0 0-15-16,0 0-11 15,-5 0 34-15,5 0-53 16,0 0 7-16,0 0 15 15,0 0-25-15,0 0 3 16,0-10-28-16,20-12 3 16,16-8 14-16,10-11-14 0,6-5-3 15,2-2-3 1,-2-3-37-16,0 2 31 0,-3 2-27 16,-11 7 25-16,-7 10-17 15,-8 8 36-15,-9 7-8 16,-5 6 10-16,-3 6-6 15,-4 1 5-15,-2 2-9 16,0 0 0-16,0 0 10 16,0 0-10-16,0 0-6 15,0 0 0-15,0 0 6 16,0 0-5-16,0 0-44 16,0 0-119-16,0 0-13 0,0 0-199 15</inkml:trace>
  <inkml:trace contextRef="#ctx0" brushRef="#br0" timeOffset="-9403">5004 1504 238 0,'0'0'177'0,"0"0"-121"16,0 0 20-16,0 0-18 15,0 0-22-15,0 0-14 16,-2-4-22-16,7 1-22 15,13 0 19-15,8-2 6 16,-1 1 29-16,1 4-29 0,-3 0-3 16,-2 0 5-1,-2 0-5-15,-6 0 0 0,0 0-5 16,-7 0 5-16,-6 0 13 16,0 0-13-16,0 0-15 15,0 0 7-15,0 15 8 16,0 6 18-16,0 10-10 15,0 0-2-15,0 3 25 16,0-3-31-16,0-7 0 16,0 1 8-16,0-4-6 15,0-2-4-15,3-3-69 16,3 1-62-16,3-4-9 16,-4-7-96-16</inkml:trace>
  <inkml:trace contextRef="#ctx0" brushRef="#br0" timeOffset="-5609">5659 1148 82 0,'-3'-1'57'0,"-2"-4"-2"15,4 2 24-15,-4 1-78 0,2 1 31 16,0 1-5-16,1-3-27 15,2 3 17-15,0 0-17 16,0-2 0-16,0 2 13 16,0 0 2-16,0-2-13 15,0 2 27-15,0-1-8 16,0-4 21-16,0 5-13 16,0 0-12-16,0 0 19 15,0 0-36-15,0 0-13 16,0 5 12-16,0 9 1 15,0 10-1-15,0 0 1 16,0 1 0-16,5 0 20 0,-2-5-19 16,2-2-1-16,-5-2 9 15,1-4-9-15,-1-7 7 16,0-1-7-16,0-2 0 16,0-2 0-16,3 0 0 15,-3 0 0-15,0 0 7 16,0 0-4-16,0 0 0 15,0 0-3-15,0 0 0 16,0 0 6-16,0 0-6 16,0 0 0-16,0 0 5 15,0 0-3-15,0 0-4 16,0 0 2-16,0 0 0 0,0 0-1 16,0 0 7-16,0 0-8 15,0 0 2 1,0 0 0-16,2 0-2 0,-2 0 2 15,0 0 0-15,0 0 0 16,0 0 2-16,0 0-2 16,0 0 0-16,0 0 6 15,0 0-6-15,0 0-4 16,0 0 4-16,0 0 5 16,0 0-5-16,0 0 0 15,0 0 18-15,3 0-8 16,-3 0 18-16,0 0-23 15,0-17 16-15,1-8-28 0,4-5 7 16,4-8-23 0,0 4 7-16,4 0 15 0,-3 7-4 15,6 7-5-15,-1-1 10 16,-1 4 0-16,4 4 0 16,-1 1 0-16,1 7 0 15,-1 5 3-15,2 0-6 16,-1 9-7-16,-1 20 10 15,-2 8 20-15,-5 1-7 16,2 0 6-16,-8-5 4 16,1-4-1-16,0-1 2 15,-2-5-24-15,1-2 5 16,-4-2 14-16,2-3-19 16,1-2 0-16,2 2 3 0,1-5 0 15,8-1-6-15,7-6-54 16,7-4-75-16,12-4-41 15</inkml:trace>
  <inkml:trace contextRef="#ctx0" brushRef="#br0" timeOffset="-5001">6556 1041 488 0,'0'0'67'16,"0"0"-66"-16,0 0 10 0,0 0 39 16,0 0-16-16,0 0-34 15,177 25 40-15,-139-43-31 16,-10-5-8-16,-10 3 7 16,-9-1-1-16,-6-4-7 15,-3 2-13-15,0 0-2 16,-16 3-4-16,-6 4 14 15,2 10 5-15,-1 6-5 16,-1 0 10-16,4 6-11 16,-1 21 3-16,4 9 3 15,4 10 12-15,5 3-9 16,6 3-1-16,0-6 6 16,11-4 0-16,15-10-4 0,2-12-4 15,7-7 0 1,2-12 22-16,1-1-22 0,3-11 0 15,-1-27-10-15,2-7 1 16,-7-10 2-16,-3 4-53 16,-4 5 22-16,-7 8 19 15,-4 13 10-15,-8 10 7 16,-4 10 2-16,-5 1 9 16,0 4 24-16,0 0-13 15,0 0-18-15,0 4 40 16,0 10-30-16,0 6 2 15,2 4 2-15,2-2 2 0,4 6 3 16,-4-4-21-16,3 3 0 16,-3-3 17-16,4-1-17 15,-3-5 0-15,-1-6 8 16,-1-6-8-16,2-2-1 16,-5-4-68-16,0 0-5 15,0-19 11-15,0-16-293 16</inkml:trace>
  <inkml:trace contextRef="#ctx0" brushRef="#br0" timeOffset="-4858">7124 817 273 0,'0'0'117'0,"0"0"-64"0,0 0-53 16,0 0 16-1,0 0-15-15,0 0-1 0,29 16 0 16,-9-3-57-16,2 2-76 15</inkml:trace>
  <inkml:trace contextRef="#ctx0" brushRef="#br0" timeOffset="-4447">7448 982 93 0,'0'0'132'0,"0"0"18"15,0 0-78-15,0 0-57 16,0 0 8-16,0 0-4 15,14-81 5-15,-21 76-6 16,-5 5-18-16,-2 0 64 0,-4 0-57 16,0 17 5-16,-1 10 0 15,5 0-4-15,2 3 9 16,7-3-9-16,5 1-1 16,0-6 30-16,0 2-37 15,0-2 0-15,14 0 20 16,5 5-19-16,-1 0 9 15,0-2-10-15,2 3 0 16,-6-3 4-16,-5-3-4 16,-2-1 0-16,-4 1 7 15,-3 2-6-15,0 0-1 16,0-1 0-16,0-2 3 0,0-1 20 16,-3-5-23-16,-4-5 0 15,0-1-1-15,2-5 4 16,1-4 0-16,4 0-3 15,0 0-27-15,0-21-42 16,0-15-49-16,12-9-78 16,3-10-157-16</inkml:trace>
  <inkml:trace contextRef="#ctx0" brushRef="#br0" timeOffset="-4064">7635 989 363 0,'0'0'134'15,"0"0"-125"-15,0 0 26 0,0 0-5 16,0 0 54-16,0 0-17 16,114 33-41-16,-82-30-9 15,5-3-17-15,-2 0 10 16,-8 0 14-16,-5-7-21 16,-13-8-3-16,-1-6 8 15,-8-2-1-15,0-4-8 16,0 7 1-16,-8 4 0 15,-6 8-22-15,-3 8 22 16,-2 0-55-16,0 0 55 16,-5 19 0-16,4 6 12 15,7 2-7-15,3-2 6 0,10 2 9 16,0-3-20 0,0 1 0-16,1 0 5 15,16-1 2-15,3-4-7 0,9-2 0 16,3-11 2-16,4-7-6 15,0 0 4-15,1-12-54 16,3-20-45-16,-5-4-20 16,-7-2-62-16,-5 3-56 15</inkml:trace>
  <inkml:trace contextRef="#ctx0" brushRef="#br0" timeOffset="-3693">8137 898 185 0,'0'0'138'15,"0"0"23"-15,0 0-63 16,0 0-53-16,0 0 26 15,0 0-70-15,0 34 31 16,0-7 8-16,0-2-22 0,0 1-13 16,0-3-5-16,0-1 7 15,0 0 24-15,0-9-31 16,0-5 0-16,0-5 5 16,0-3 2-16,0 0-7 15,0-2 0-15,0-20-64 16,0-6 25-16,4-1-22 15,6 1 45-15,-1 3 14 16,0 4-15-16,2 6 12 16,-2 4 1-16,-3 6 8 15,2 5-11-15,-4 0 7 16,1 0 0-16,4 5 11 16,0 9 21-16,-3 5 15 0,4-2-32 15,-3 2-1-15,1-3 5 16,-2 1-12-16,-1-4-7 15,2-5 0-15,-2 1-35 16,1-9-71-16,6 0-103 16,-2-3-193-16</inkml:trace>
  <inkml:trace contextRef="#ctx0" brushRef="#br0" timeOffset="-3127">8456 869 391 0,'0'0'59'15,"0"0"-11"-15,0 0 25 0,0 0-21 16,0 0 12 0,0 0-29-16,32 175 28 0,-24-148-63 15,-2-6 0-15,3-7 17 16,-4-8-16-16,2-4-1 16,1-2 0-16,-2 0 9 15,6-24 23-15,4-17-32 16,1-7 0-16,0 0-8 15,-2-1 5-15,2 10-6 16,-3 7-4-16,-4 7-12 16,1 7 24-16,-6 11-82 15,-4 0 10-15,2 7 43 0,-3 0-78 16,2 0 23-16,2 19 38 16,4 3 34-1,1 5-1-15,2 0 28 0,6-2 2 16,-3-1 50-16,3-6-39 15,1-5 26-15,-3-3-14 16,2-4-15-16,0-6 32 16,-2 0-46-16,-1 0-3 15,2-6 40-15,-3-10-42 16,-2-6 3-16,-3 0-8 16,-7 0 2-16,-1 4 17 15,0 4-19-15,-4 6-1 16,-10 7-6-16,-1 1-14 15,-2 0 21-15,3 20 5 47,0 7 3-47,6 8 1 0,7-4-9 0,1 2 0 0,0-6-9 0,1-3 7 0,21-7 2 16,4-11-5-16,6-6 11 16,5 0-19-16,0-15-38 15,1-14-121-15,-1-5-27 16</inkml:trace>
  <inkml:trace contextRef="#ctx0" brushRef="#br0" timeOffset="-2715">9131 861 101 0,'0'0'160'16,"0"0"18"-16,0 0-59 15,0 0-64-15,0 0-17 16,0 0-1-16,-18 54-25 0,10-23 33 16,8-1-45-16,0 0 0 15,0-1 12-15,0-2-10 16,12-4-2-16,7-2 0 15,7-4 6-15,1-3-4 16,9-9-2-16,0-5-15 16,1-9-6-16,0-26-82 15,-2-11 0-15,-7-5 10 16,1 0 37-16,-4-5 51 16,-4 4 4-16,-4-1 1 15,-6 2 64-15,-7 1-37 16,-4 12-2-16,0 10 17 15,0 15 12-15,0 7 40 0,0 6-49 16,0 0-22 0,0 0 10-16,0 25-32 0,0 10 15 15,0 8 8-15,0 0-19 16,0-2 45-16,13 2-50 16,-4-2 1-16,5-3 12 15,-5-4-8-15,0 0-5 16,-1-9 0-16,-4 0-19 15,-4-6 14-15,0-6-109 16,0-9-228-16</inkml:trace>
  <inkml:trace contextRef="#ctx0" brushRef="#br0" timeOffset="-1920">9398 828 592 0,'0'0'57'0,"0"0"-32"15,0 0-25-15,0 0 0 16,0 0 57-16,0 0-55 16,75 11 5-16,-38-6-7 15,6-5 12-15,0 0-1 16,4 0-11-16,-2 0-29 16,-2-8 25-16,-3-9-66 15,-5 0 6-15,-4 2 27 16,-7 1 25-16,-7 1-2 15,-3 4 14-15,-6 3 0 16,-7 5 2-16,-1 1 8 0,0 0-7 16,0 0-2-16,0 16 2 15,0 7 87-15,0 2-66 16,0 5 3-16,0-7 26 16,0-2-42-16,0-5 2 15,12-1-13-15,-1-5 2 16,-2-2 25-16,5-8-27 15,2 0 0-15,-3 0 21 16,3-14-21-16,1-7-2 16,-4-4-5-16,-3 1 14 15,-6 2-30-15,-4 1 23 16,0 4-9-16,0 6-5 0,0 3 14 16,0 6 0-16,0 0 0 15,0 2 13-15,0 0-11 16,0 0-2-16,0 0-12 15,0-4 11-15,9 1-21 16,8-6 19-16,3-1 3 16,5-3 0-16,-1 4 5 15,-1 4-5-15,3 5 0 16,2 0-5-16,1 0 5 16,0 14 0-16,-1 2 6 15,-3 5 2-15,-10 4 18 16,2-3-26-16,-8 2 0 15,-3-5 14-15,0-6-13 0,-6 1-1 16,0-5 0-16,0-4 14 16,0-2-4-16,0-3-10 15,0 0 0-15,0 0 18 16,-10-20-18-16,5-9-3 16,3 3-3-16,2 0 6 15,0-1-5-15,0 7 5 16,0-2 0-16,0 7-2 15,5 4 2-15,1-1 0 16,2 6-9-16,1 1 23 16,3-3-24-16,2 7 10 15,1-4-77-15,7 2-54 0,6-1-165 16</inkml:trace>
  <inkml:trace contextRef="#ctx0" brushRef="#br0" timeOffset="-1572">10739 571 396 0,'0'0'98'0,"0"0"-91"15,0 0 23-15,0 0 26 16,0 0 1-16,0 0-9 16,-114 38-45-16,114-25 17 15,0 4-20-15,0 0 0 16,0 2-17-16,11-2 19 0,9 2-2 15,0 0 0 1,2-4 22-16,-1-2 8 0,-6-5-30 16,-1-1 0-16,-5-4 23 15,-4 2-22-15,-2-3 3 16,-3-2-4-16,0 2 8 16,0-2 37-16,0 4-35 15,-17-3 2-15,-7 4 21 16,-7-5-24-16,-1 0-18 15,-2 0 1-15,2-8-56 16,6-3-35-16,1-3-63 16,2 0-140-16</inkml:trace>
  <inkml:trace contextRef="#ctx0" brushRef="#br0" timeOffset="3399">6156 2161 19 0,'0'0'67'16,"0"0"16"-16,0 0-20 15,0 0 4-15,0 0 8 16,0 0-29-16,0 2 20 16,0-2 2-16,0 0-30 0,0 0 30 15,0 0-49 1,0 0-12-16,0 0 40 0,0 0-29 16,0 0-2-16,0 0-7 15,0 0 0-15,0 0 31 16,0 0-38-16,0 0-2 15,0 0 40-15,0 0-38 16,0 0 6-16,0 0-5 16,0 0 10-16,0 0 21 15,0 0-34-15,0 0 0 16,0 0 20-16,0 0-20 16,0 0 0-16,0 0-10 15,0 0 22-15,0 0-6 16,0-2-6-16,0-2 0 15,0 3 7-15,0-4-7 0,0 4 0 16,0-2-10-16,-2 0 23 16,-1 1-21-16,3 1 8 15,0-2 0-15,-1-1 10 16,-2-1-10-16,1 3-5 16,-1-3 2-16,1 2 6 15,2 2-4-15,-3-4 1 16,2 4 0-16,1 1 10 15,0-3-10-15,-3 3-4 16,3-1 0-16,-2-3 4 16,-1 4-7-16,2-1 7 15,-2-3 0-15,0 2 4 16,1-1-4-16,-1 2-2 16,-2 1 0-16,5 0 2 0,-1-3 12 15,1 3-12-15,0 0 0 16,0-1-3-16,-3 1 3 15,1-4 0-15,2 4-5 16,-3-1 11-16,-1 1-22 16,-1-3 16-16,0 3 0 15,-1-1 8-15,-1 1-8 16,0 0 0-16,-5 0-6 16,3 0 12-16,-5 0-14 15,0 0 8-15,-3 0 0 16,-1 10-1-16,0 9 1 15,1 0 0-15,6 4-2 16,6-2 5-16,1 2-12 0,4-6 9 16,0-3 0-16,0-1 0 15,0-7 0-15,0 0-5 16,4-3-2-16,2-3 14 16,7 0 4-16,-2 0-11 15,5 0 0-15,3-4 3 16,-1-9-3-16,1-3 0 15,-1 5 0-15,-3 0 5 16,-5 5-3-16,-6 1-2 16,1 5-2-16,-1 0-19 15,-2 0 17-15,6 0-18 16,-4 5 22-16,2 9 0 0,2-5 3 16,0 1-3-16,1 1 0 15,0-3 1-15,0-2 2 16,1-1-3-16,3-3 0 15,1-2 1-15,3 0-20 16,1-2 0-16,1-15-41 16,-1-1 18-16,1 4-8 15,-1 0 26-15,-1 3 23 16,0 4 1-16,-6 4-1 16,1 3 1-16,-3 0 0 15,-3 0-14-15,2 0 17 16,-7 6-3-16,2 4 22 15,-1-1-16-15,-2 1 54 0,0-3-49 16,0-1-5-16,0-5 15 16,0 4-12-16,0-5-10 15,0 0 1-15,0 0 0 16,5 0-21-16,7-10 13 16,5-11-30-16,6-4 21 15,3-1-21-15,-3 5 26 16,-3 6 9-16,-2 4 6 15,-2 7 1-15,-1 4 5 16,-1 0-7-16,0 1 46 16,1 14-18-16,-4 3 1 15,-2-1-3-15,-2 0-26 16,-2 0 50-16,-5 0-52 16,2-2 3-16,-2-4 20 0,0 1-17 15,0-8-7-15,3-1 1 16,-3-3-96-16,0 0-67 15,0-20-254-15</inkml:trace>
  <inkml:trace contextRef="#ctx0" brushRef="#br0" timeOffset="4696">7271 2147 61 0,'0'0'272'16,"0"0"-143"-16,0 0-70 15,0 0-14-15,0 0 1 0,0 0-24 16,-26-25 3-16,26 25-25 16,-4 0 0-16,-1 0 29 15,3 15-22-15,-2 5 15 16,1 1 15-16,3 0-21 15,0 1 6-15,0-4-21 16,0-1 3-16,9-3 16 16,5-6-20-16,3 0 0 15,-2-8 15-15,2 0-14 16,1 0 4-16,-4-17-5 16,0-7-13-16,-6-1-2 15,-7 0 5-15,-1 2-6 16,0 2 10-16,0 4 8 15,-9 5-2-15,-5 3 0 16,3 5-3-16,-1 4-4 0,6 0 7 16,3 0 0-16,1-1 1 15,2 1-1-15,0 0-18 16,0 0-41-16,19 0 41 16,4 0-16-16,3 0 33 15,2-4-6-15,-4 0 0 16,2 3 7-16,-4 1 0 15,-4 0 0-15,-4 0 1 16,-5 14 1-16,-4 5 2 16,-2 0 10-16,-3 5 26 15,0-4 18-15,0 3-20 16,0-4-38-16,0 0 11 0,0-6 4 16,0-4-15-16,0-4 0 15,0-2 5-15,0-2-5 16,0-1-4-16,0 0-42 15,0-1-12-15,4-18 57 16,6-3-34-16,-1-5 24 16,6 2 8-16,7 1 6 15,1 2 7-15,0 7-10 16,-2 5 0-16,5 3 21 16,6 1-18-16,4 1 24 15,5 1 22-15,5 1-28 16,-1-1-2-16,-2 0-19 15,-5 0 0-15,-7 4 5 0,-5 0-5 16,-8 0-5 0,-9 0-77-16,-4 0-3 0,-5 0-58 15,0 0-134-15</inkml:trace>
  <inkml:trace contextRef="#ctx0" brushRef="#br0" timeOffset="5564">7879 1911 274 0,'0'0'185'0,"0"0"-145"16,0 0-31-16,0 0 95 15,0 0-73-15,0 0-9 0,18 204 61 16,-8-166-56 0,-3-3-16-16,-2-7 8 0,4-5-13 15,-3-4 1-15,3-7-7 16,4-5 0-16,-3-7 12 15,10 0-12-15,0-10-51 16,8-26 20-16,3-10-48 16,-1-5 25-16,-7-3 14 15,-1-2 3-15,-8-1 25 16,-4 2 12-16,0 5 0 16,-4 6 7-16,-5 16 6 15,-1 13 33-15,0 7 4 16,0 8-5-16,0 0 17 15,0 18-55-15,0 17-3 16,0 14 33-16,0 8-10 0,0 0 1 16,0-4-28-16,0-8 8 15,0-4 12-15,5-7-20 16,-1-8 0-16,-1-7 9 16,-1-8-7-16,1-7 2 15,-3-4-4-15,2 0 0 16,2 0 8-16,5-23-8 15,4-9-61-15,5-2 31 16,1 0 30-16,-1 6-7 16,-4 12 3-16,-2 5 4 15,-6 9-1-15,0 2 1 16,0 0 0-16,2 2 10 0,3 17 4 16,1 0 15-16,-1 2-29 15,-2-3 8-15,2-4 9 16,3-1-17-16,-4-2 0 15,4-3 5-15,3-3-3 16,-3-5-2-16,4 0-26 16,1 0-26-16,-1-10 7 15,-1-5 1-15,-3 2 14 16,-2 7 28-16,-6 2 2 16,-1 4-2-16,-1 0-8 15,4 0 5-15,-3 10 5 16,1 4 16-16,5 0 6 15,-2-4 15-15,1-1-22 0,3-4 6 16,-2-5-21 0,1 0 3-16,0 0 18 0,-6 0-18 15,-3-5 1-15,-3-11 3 16,0-2-6-16,0-4 1 16,-17 3-2-16,-1 0-18 15,1 8 7-15,6 2 11 16,4 5 0-16,7 2 5 15,0 2-5-15,0-2-9 16,0 0-72-16,27-3 14 16,12 2-5-16,7-6-87 15,3-1-153-15</inkml:trace>
  <inkml:trace contextRef="#ctx0" brushRef="#br0" timeOffset="5941">8987 1945 37 0,'0'0'305'15,"0"0"-154"-15,0 0-59 16,0 0-57-16,0 0 45 16,0 0-28-16,-66-8-35 15,61 21 10-15,4 6-20 16,1 3-1-16,0 0-6 16,0 3 0-16,6-1 4 15,9-1 4-15,-1 1-8 16,4 1 2-16,2 2 0 15,0 3 10-15,-1-1-12 16,-4 2 0-16,-3 1-3 16,-3-2 7-16,-7-5-4 0,-2-5 0 15,0-1 1-15,0-6 18 16,-6 0-19-16,-11-7 0 16,-1-4 27-16,-2-2-26 15,-2 0 9-15,1-13-5 16,5-14-3-16,4-6-2 15,9-5-16-15,3-6-39 16,6-2 3-16,23-1-84 16,10 2-10-16,-1 1-1 15,2 6-143-15</inkml:trace>
  <inkml:trace contextRef="#ctx0" brushRef="#br0" timeOffset="7171">9200 1921 82 0,'0'0'209'0,"0"0"-18"0,0 0-115 16,0 0-36-16,0 0-19 15,0 0 38-15,-11 96 32 16,11-67-75-16,0 1 4 16,0-7 0-16,0-4-11 15,11-5-9-15,4-5-1 16,-1-6 1-16,5-3 19 16,-1 0-19-16,5-2-1 15,-5-22-7-15,-4-5-27 16,-6-3 4-16,-7 0-74 15,-1 1 2-15,0 6 55 0,-1 6-47 16,-16 9 77 0,3 4-18-16,3 6 36 0,2 0 99 15,3 0-81-15,6 0-13 16,0 0 10-16,0 0-15 16,0 0-12-16,12 0 4 15,11 0 5-15,8-8-7 16,0-1-14-16,-2-1-6 15,-5 7 30-15,1 3 0 16,-7 0 1-16,-2 0 3 16,-5 14-4-16,-4 8 73 15,-2-1-31-15,-4-1 15 0,-1 1 14 16,0 1-30 0,0-3 9-16,0-3-19 0,0-1-21 15,-1-4 9-15,-4-2-19 16,2-4 0-16,3-5 9 15,0 0-9-15,0 0-18 16,0-5-29-16,0-15-56 16,12-8 75-16,-1 6-8 15,1 0 36-15,-1 6-2 16,-3 5 2-16,0 5 0 16,-7 4 19-16,2 2 3 15,-1 0-9-15,2 0-11 16,1 6-2-16,3 8 69 15,-2 4-56-15,1 1 4 16,3-3 0-16,3 3-15 0,4-4 20 16,3-4-22-16,6-2-6 15,5-6-8-15,6-3-66 16,-2 0 17-16,5-13-46 16,-3-9 3-16,-5 0 50 15,-4-3 34-15,-7 2 22 16,-7 3 26-16,-6 3 1 15,-8 2 39-15,0 6 43 16,0 3-63-16,-13 6 76 16,-8 0-67-16,1 0-49 15,-2 15 36-15,4 4-33 16,6-1 7-16,6 1-9 0,3 0 2 16,3-2 6-16,0-3-15 15,0-1 0-15,0-2 0 16,0-5 0-16,4-4 0 15,8 0-4-15,2-2 13 47,-3 0-13-47,1-2 4 16,0-14-38-16,-2 3 29 0,-1 0-12 0,-3 2 13 0,-1 5 7 0,-2 2 1 16,-2 4-8-16,-1 0 8 15,5 0-8-15,-1 0-4 16,4 10 24-16,1 8-3 15,1-2-5-15,-1 1 4 16,0-3 10-16,0-1-18 0,0-4 0 16,2-3 4-16,0-6-4 15,1 0-1-15,2 0-20 16,1-25-65-16,5-11 43 16,-4-15-77-16,-3-10 4 15,0-5 67-15,-4-4-61 16,-8 8-62-16,2 11 172 15,-3 14 155-15,0 17-21 16,0 10-12-16,0 8-16 16,0 2 27-16,0 2-102 15,0 27-28-15,0 10 26 16,0 9-18-16,0 2 57 16,10-2-67-16,2-3 10 0,2-2 12 15,1-5-17-15,3-7-6 16,-1-2 0-16,0-9 11 15,-3-7-29-15,0-1-8 16,3-10-111-16,-3-2-142 16</inkml:trace>
  <inkml:trace contextRef="#ctx0" brushRef="#br0" timeOffset="8070">10922 1564 169 0,'0'0'136'15,"0"0"-45"-15,0 0 13 16,0 0 6-16,0 0-69 15,0 0 0-15,0-48 36 0,0 48-46 16,0 0-28-16,0 0-3 16,0 0 5-16,0 17-13 15,4 17 20-15,5 7-12 16,1 10 35-16,-4 0-15 16,1 0-4-16,0-3-16 15,-3-5 6-15,1-7 17 16,-1-3-23-16,1-9 0 15,-2-8 10-15,-3-8-10 16,0-5 0-16,3-3-5 16,-3 0 13-16,0 0 33 15,0-17-30-15,0-15-10 16,0-6-1-16,5-2-5 16,1 4-22-16,6 6 9 0,2 4 10 15,1 8-12-15,5 3 20 16,-1 5 0-16,-1 9-8 15,2 1 8-15,1 0-5 16,1 4 4-16,-4 12 1 16,-1 3-7-16,-3 3 7 15,-5 2 0-15,-4-4 4 16,-5-1-4-16,0-3 0 16,0 1 0-16,-5-2 9 15,-16-3 55-15,-1-1-61 16,2-3-2-16,3-3 25 15,7-4-26-15,5-1 9 16,5 0-9-16,0 0-56 0,0 0 29 16,11-22-147-1,21-6-31-15,11-3 40 0</inkml:trace>
  <inkml:trace contextRef="#ctx0" brushRef="#br0" timeOffset="8475">11514 1640 217 0,'0'0'250'0,"0"0"-112"16,0 0-97-16,0 0 115 16,0 0-103-16,0 0 4 15,-34-52-16-15,17 62-36 16,0 19-5-16,3 11 0 0,5 0 0 16,5-2 15-16,4-7-15 15,0-3 0-15,0-8 4 16,0-5-1-16,0-7 5 15,0-3-8-15,4-5 0 16,9 0 1-16,0 0-1 16,6-13-24-16,2-9 15 15,-2-5-35-15,-1 7 31 16,-1 3 0-16,-8 7 13 16,-4 6 0-16,-4 4 0 15,-1 0-6-15,0 0 3 16,5 0 6-16,0 0-11 15,2 8 8-15,-1 5 0 16,7 2 10-16,-1-4-10 16,2 2 0-16,4-3 7 0,-3-1-7 15,10-7-2-15,4-2-93 16,6 0-35-16,2-15-21 16,3-11-138-16</inkml:trace>
  <inkml:trace contextRef="#ctx0" brushRef="#br0" timeOffset="8823">12005 1601 288 0,'0'0'241'0,"0"0"-114"16,0 0 17-16,0 0-100 15,0 0-8-15,0 0-26 0,-65 20 3 16,52-2 15 0,3-4-28-16,6 0-4 0,4-3 3 15,0-1 2-15,0 1-11 16,0-3 7-16,6 5 3 15,12-4 11-15,2 3-11 16,3-5 0-16,-3 1 13 16,0-4-13-16,-1-3 14 15,-6 2-14-15,-3-1 0 16,-6-1 3-16,-4 3-3 16,0 1-16-16,0 5 15 15,0 3 1-15,0 5-3 16,-4 0 3-16,-10 1 0 15,1-4-1-15,3 1 1 16,2-9-19-16,7-3 12 0,1-4-43 16,0 0 12-16,0-19-96 15,0-16-155-15</inkml:trace>
  <inkml:trace contextRef="#ctx0" brushRef="#br0" timeOffset="9039">12284 1540 369 0,'0'0'41'16,"0"0"78"-16,0 0-21 0,0 0-53 15,0 0 19 1,0 0-30-16,29 132-13 0,-27-114 3 16,2-1-15-16,-1-4 2 15,-3-5-11-15,0-4 0 16,0-1-17-16,0-3-16 15,0 0-44-15,0-15-26 16,0-17-429-16</inkml:trace>
  <inkml:trace contextRef="#ctx0" brushRef="#br0" timeOffset="9197">12284 1540 573 0,'54'-139'68'0,"-54"139"-59"16,0 0 49-16,0 0-38 15,0 0-15-15,0 0-5 0,57 14 5 16,-22 2-5 0,6-5-22-16,8-2-67 0,2-4-47 15,-2-4-129-15</inkml:trace>
  <inkml:trace contextRef="#ctx0" brushRef="#br0" timeOffset="9464">12772 1483 50 0,'0'0'305'0,"0"0"-136"15,0 0-67-15,0 0-29 16,0 0 24-16,0 0-67 16,-135 107-26-16,135-104 24 15,0 2-28-15,0-1-16 16,9 2 10-16,11 3 6 16,6 0 31-16,5-4-31 0,-2 0 1 15,-3 1 2-15,-7-2-3 16,-10-2 0-16,-5 0 3 15,-4 1 6-15,0-3-15 16,0 6 6-16,0 2 0 16,-13 3 20-16,-7-1-20 15,-5-1-1-15,2-7-23 16,0-2-112-16,0 0-91 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51.4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16 318 302 0,'0'0'185'0,"0"0"-141"16,0 0 13-16,0 0 21 16,0 0-40-16,0 0-10 15,6 80-28-15,10-80 9 16,-1 0 15-16,6 0-24 0,-1-4 0 16,-3-17 11-16,-5-2-11 15,-5-5-4-15,-7 4-19 16,0-3 23-16,-2 7-13 15,-16 5 13-15,-4 5 0 16,-1 4 5-16,2 4-1 16,4 2 5-16,3 0-9 15,5 4 1-15,7 13-7 16,2 1 6-16,0 6 0 16,5 1-2-16,22-4 2 15,9-7-76-15,5-6-119 16,4-8-281-16</inkml:trace>
  <inkml:trace contextRef="#ctx0" brushRef="#br0" timeOffset="274">423 0 535 0,'0'0'137'15,"0"0"-69"-15,0 0-20 16,0 0 50-16,0 0-72 15,0 0-19-15,-29 103 14 16,29-45-13-16,0 5 22 16,0 2-30-16,0-2 10 15,0-2 27-15,9-4-34 16,-3-8-3-16,2-4 10 16,-4-11-10-16,-4-1 9 0,0-9-9 15,0-5 0-15,0-6-23 16,-12-9-17-16,-3-4-93 15,-7-8-61-15,-4-25-196 16</inkml:trace>
  <inkml:trace contextRef="#ctx0" brushRef="#br0" timeOffset="435">228 308 574 0,'0'0'126'15,"0"0"-88"-15,0 0 35 0,0 0-54 16,0 0-1-1,0 0 5-15,161-19-17 16,-115 17-3-16,5-2-3 0,2 0-53 16,1-4-103-16,-3 2-279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50.9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130 52 495 0,'0'0'103'0,"0"0"-20"16,0 0 21-16,0 0-82 15,0 0 27-15,0 0-49 16,-40-3 0-16,20 17 13 16,1-2-13-16,5 3 0 0,0-1-1 15,9 0 13-15,4-3-12 16,1 5 0-16,0 0 0 15,1 6-2-15,18-3 4 16,-1 5-2-16,4-4 0 16,-4-1 2-16,-1-3 5 15,0-1-7-15,-8-1 0 16,-3 0 1-16,-3 0-1 16,-3 1 0-16,0 4 3 15,-7 3 3-15,-20 6 24 16,-2-3-30-16,0-2 0 15,5-9 3-15,5-6-3 16,7-6 0-16,7-2-1 0,5 0-38 16,0-2 19-16,14-20-141 15,18-7 6-15,7-1 61 16,-3 3 2-16,0 6 26 16,-7 6 66-16,-3 2 25 15,-4 4 72-15,-4 7 10 16,3-3-18-16,-1-2 10 15,3 1-25-15,3-3-30 16,2-1-28-16,0 0 2 16,-2 0-5-16,-3-1-13 15,-6 5 0-15,-4-4-1 16,-8 7 1-16,-5-7-7 0,0 4-1 16,0 1-38-16,-12-1 38 15,-7 6-28-15,4 0 16 16,-3 4 11-16,1 19 2 15,4-1 4-15,7 6 2 16,6-5 2-16,0 1-11 16,2-5 10-16,22 0 0 15,4-7-5-15,9-4 10 16,3-6-5-16,4-2 0 16,-1-9-16-16,0-16-7 15,-1-9-18-15,-3-2-27 16,-2-6 9-16,-1-5-18 15,-6-3 57-15,-7 2 17 0,-4 4 3 16,-10 12 47-16,-4 11 49 16,-5 15 0-16,0 6-18 15,0 0-23-15,0 0-30 16,0 2-25-16,0 23 15 16,0 9-3-16,-4 8-12 15,4 2 0-15,0-3 16 16,0-2-13-16,0-8-3 15,0-3 0-15,8-4 9 16,9-5-8-16,-2-3-1 16,8-5 0-16,2-7-8 15,3-4-5-15,4 0-80 16,-2-10-7-16,0-11-77 16,-6-3 6-16</inkml:trace>
  <inkml:trace contextRef="#ctx0" brushRef="#br0" timeOffset="215">810 85 459 0,'0'0'163'0,"0"0"-7"16,0 0-91-16,0 0 40 16,0 0-105-16,0 0-28 15,0 0 28-15,26-7 0 0,12 7 5 16,10 0-5-1,6 0 14-15,4-4-33 16,10-9 1-16,4-2-89 0,-3-1-119 16,-3 1-281-16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52.2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187 211 613 0,'0'0'50'0,"0"0"-31"15,0 0-17-15,0 0-2 16,0 0 41-16,0 0-20 15,-9 234 18-15,9-178-11 16,0-2-8-16,0-7 34 16,0-7-49-16,0-6 1 15,0-8 8-15,0-6-14 16,0-5 5-16,0-8-5 16,0-3 0-16,0-4-16 15,0 0-37-15,4 0-41 16,-2-17-10-16,1-8-187 15,-3-3-68-15</inkml:trace>
  <inkml:trace contextRef="#ctx0" brushRef="#br0" timeOffset="411">125 203 349 0,'0'0'122'16,"0"0"-64"-16,0 0-8 15,0 0-17-15,0 0-18 16,0 0 38-16,148-6-32 16,-119 34 22-16,-3 7-22 15,-8-2-19-15,-8-2 1 0,-10 1-3 16,0 0 0 0,-2-3 13-16,-24-1-9 0,-5-7-4 15,-1 0 12-15,1-7-10 16,7-8 2-16,7-1-4 15,8-5 0-15,7 0 12 16,2 0-12-16,0 0-14 16,0 0-2-16,0 1 16 15,19 7-3-15,4 3 3 16,4 4 0-16,4 2 51 16,1-1-50-16,3 0 0 15,-2 0 13-15,-1-1-13 16,-6-5 5-16,-3 2-6 15,-6-5 0-15,-6-1 3 0,-4-2-3 16,-2-4-40-16,-4 0-118 16,-1-9-24-16</inkml:trace>
  <inkml:trace contextRef="#ctx0" brushRef="#br0" timeOffset="860">598 0 525 0,'0'0'137'0,"0"0"-137"0,0 0 0 16,0 0 12-16,0 0 1 15,0 0 11-15,3 113-17 16,-1-93-1-16,-2 1 50 15,0-5-53-15,0-2 5 16,0-6 9-16,0-3-16 16,0-5 17-16,0 0-18 15,0 0 0-15,0 0 27 16,0-5-23-16,4-20-4 16,4 0-48-16,1 0 39 15,2 2-10-15,6 4 17 16,-4 5 2-16,1 3 0 0,0 7 0 15,0 2 0-15,-2 2 3 16,2 0 1-16,0 3 25 16,0 19-29-16,-1 3 0 15,0 0 47-15,-4 4-39 16,-1-4 1-16,-4-1-6 16,1 1 2-16,-1-3 8 15,-4 0-13-15,0-6-125 16,0-7-124-16</inkml:trace>
  <inkml:trace contextRef="#ctx0" brushRef="#br0" timeOffset="1805">0 277 75 0,'0'0'81'0,"0"0"-52"0,0 0 9 16,0 0-3-16,0 0-1 15,0 0-9-15,23-6-4 16,-20 6-15-16,-2 0 6 15,2 2 40-15,-3-1-52 16,0-1 14-16,0 0 33 16,0 0-14-16,2 0 5 15,-2 0-12-15,3 0-26 16,-2 0 44-16,6 0-44 16,-6-3 0-16,-1-2 20 15,0 2-19-15,0 3 1 16,0 0-2-16,0 0 9 0,0 0-16 15,0 0 7-15,0 5 0 16,0 17 7-16,0 6 16 16,0 6 7-16,0 2 1 15,0 2-25-15,3-1 51 16,2-2-52-16,-1 3-3 16,1 2 34-16,-4-1-33 15,-1 2 5-15,0-4-5 16,0-2 13-16,0-8 4 15,0-3-20-15,0-7 0 16,0-4 15-16,0-1-12 16,0-2-3-16,0 4 0 15,0-5 8-15,0 2 9 0,0 1-17 16,0-3 0-16,0 2 9 16,0-3-9-16,0-3 0 15,0-2-3-15,0 0 6 16,0-3 10-16,0 0-13 15,0 0 0-15,0 0 25 16,4 0-16-16,-4 0-9 16,0-9 0-16,1-10-33 15,4-6-36-15,2-7-176 16</inkml:trace>
  <inkml:trace contextRef="#ctx0" brushRef="#br0" timeOffset="1948">310 905 617 0,'0'0'2'0,"0"0"2"16,0 0-8-16,0 0-217 16</inkml:trace>
  <inkml:trace contextRef="#ctx0" brushRef="#br0" timeOffset="2264">928 897 629 0,'0'0'9'15,"0"0"11"-15,0 0-16 16,0 0-4-16,0 0 0 0,0 0-3 15,8 1-114-15,-4-1-209 16</inkml:trace>
  <inkml:trace contextRef="#ctx0" brushRef="#br0" timeOffset="3223">985 329 131 0,'0'0'348'0,"0"0"-294"16,0 0 29-16,0 0 66 15,0 0-79-15,0 0-34 16,0 0 28-16,0 0-36 16,0 0 22-16,0 0-50 15,0 0 0-15,0 0 13 0,0 0-13 16,0 0-3-16,0 0-2 16,0 2-83-16,0 6-109 15,0-5-159-15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19.6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17 139 98 0,'0'0'282'16,"0"0"-183"-16,0 0 18 15,0 0-60-15,0 0-23 16,0 0 8-16,0-3-24 16,0 11-14-16,-5 6 6 15,2 2-2-15,-2 1-3 16,4 2-3-16,-2-5 0 16,3-1-2-16,0-4 1 15,0-5-1-15,0 2 0 16,0-6-1-16,0 1 1 15,0-1 1-15,0 0 0 16,12 0 3-16,0 0 11 0,4 0-3 16,2 0-10-16,-1 0 4 15,0 0-5-15,-6 0 0 16,1 0 1-16,-3 0-1 16,0 0 1-16,0 0-1 15,-2 0 6-15,-1 0-7 16,0 0 0-16,-3 0 4 15,3 0-3-15,2 0 2 16,1 0 2-16,2-3 1 16,1-1-4-16,2-3 2 15,0 1 0-15,2-4-4 16,0-3 5-16,2-2-2 16,-2 2 2-16,-1-5-4 15,-1-1 0-15,-5 0 0 0,0 3 2 16,-1-3-2-16,-4 3-1 15,-1 5 2-15,-1-3 3 16,-2 7 1-16,0-4 4 16,0 3 13-16,0 1 24 15,-2 2-30-15,-5 0-13 16,-2 2 1-16,1 0-5 16,-1 1-7-16,-1 1 7 15,0 1-3-15,1 0 3 16,1 0-6-16,0 0 2 15,4 0 7-15,2 0-3 0,2 0 0 16,-3 0-6 0,3 0 4-16,0 0-3 0,-2 0 5 15,-1 0-7-15,3 0 4 16,0 1 1-16,-1 4 2 16,1-2-2-16,-3 2 2 15,3 0 1-15,0-3 2 16,-2 5-2-16,2-2-2 15,0 1-1-15,0-5 2 16,-3 2 1-16,3-1 5 16,-4 0-12-16,2 3 7 15,-1 1-1-15,1 0 1 16,-1 0 6-16,3 1-7 16,-1-1-1-16,1 1-5 15,-3 2 6-15,3 0-3 0,0 0 3 16,0-2 0-16,0 3-3 15,0 2-1-15,0-2 8 16,3 0-1-16,3 0-3 16,3 1 5-16,0-3 4 15,4 0-2-15,-1-5 6 16,2-1-6-16,1 0 1 16,3-2 6-16,2 0 8 15,-4 0-6-15,2 0-6 16,4 0-7-16,-1-7-3 15,7-11-6-15,-1-2-81 16,-1-8-163-16,-3 0-471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39:57.0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5 233 0,'0'0'137'0,"0"0"-27"15,0 0-9-15,0 0 3 16,0 0-29-16,0 0-20 16,-1 0-17-16,1 0-21 15,0 0 53-15,0 0-70 16,0 0 5-16,9 0-10 15,14 5 11-15,8-2 13 16,7-3 9-16,2 0-21 16,0 0 30-16,-5 0-37 15,-7 0 0-15,-5-3 15 16,-2 0-15-16,-10-1 0 16,1 2-1-16,-7 2 11 0,0-1-28 15,-4 1 18-15,2 0-78 16,-1 0 2-16,-2 0-85 15,0 0-48-15,0 0-61 16</inkml:trace>
  <inkml:trace contextRef="#ctx0" brushRef="#br0" timeOffset="235">145 111 446 0,'0'0'40'15,"0"0"-38"-15,0 0 57 0,0 0 13 16,0 0 25-16,0 0-74 16,124 3-8-16,-96-3 43 15,-4 0-49-15,-4 0 0 16,-5 0-9-16,-2 0 4 16,-4 0 1-16,-3 0-5 15,2 0-7-15,1 0-2 16,-5 0-141-16,1 0-199 15</inkml:trace>
  <inkml:trace contextRef="#ctx0" brushRef="#br0" timeOffset="379">468 108 782 0,'0'0'56'0,"0"0"-13"0,0 0 17 16,0 0-23-16,0 0-37 15,0 0-51-15,-16-29-147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06.1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12 149 0,'0'0'195'0,"0"0"-151"16,0 0 29-16,0 0 20 15,0 0-37-15,0 0-56 16,12 0-4-16,25 6 4 16,10 1 58-16,9 2-27 0,4-4 0 15,2 3 34 1,6-5-36-16,-5 1-1 0,3-2-13 16,-6-2-6-16,-8 0 17 15,-9 0-26-15,-8 0 0 16,-13 0 11-16,-7 0-8 15,-9 0-1-15,-4 0-2 16,-2 0 0-16,0 0 34 16,0 0-33-16,0 0-1 15,0 0 8-15,0 0-3 16,4 0-8-16,4 0 3 16,3 0 0-16,-2 0 4 15,-1 0-4-15,-2 0 0 16,-3 0 10-16,-3 0-10 0,1 0 11 15,-1 0-11-15,0 0 0 16,0 0 27-16,0 0-26 16,0 0-1-16,0 0 20 15,0 0-19-15,0 0 11 16,0 0-12-16,0 0 1 16,0 0 1-16,0 0-2 15,0 0 0-15,0 0 0 16,0 0 4-16,0 0-8 15,0-2-35-15,0-11-79 16,0-6-55-16,-14-3-245 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0.2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210 0 57 0,'-3'0'91'15,"3"0"-59"-15,0 0 24 0,0 0-30 16,0 0-1-1,0 0-8-15,0 0-15 0,0 0 53 16,0 0-33-16,0 0 1 16,0 0 37-16,0 0-35 15,0 0 2-15,0 0-5 16,0 0-21-16,0 0 60 16,0 0-47-16,0 0 7 15,-2 0 30-15,-7 12-40 16,-5 7-9-16,-4 9 5 15,-8 6 5-15,0 4 33 16,-2 0-42-16,5-6 1 0,2-7 37 16,2-6-41-1,7-5 17-15,6-6-17 0,3 0 8 16,3-7-1-16,0 0-7 16,0 2 0-16,0-3-7 15,0 2 7-15,3-2-3 16,11 0-4-16,7 2 14 15,4 0 2-15,5 1-9 16,10 0 0-16,-3-3 10 16,3 0-10-16,-3 0 0 15,-5 0-3-15,-1 0 8 16,-10-2-6-16,-2-6 1 16,-10 1 0-16,3-5 26 15,-6 0-25-15,-1-2 24 16,-5-4-12-16,0 0-11 0,0-1 48 15,0-2-46-15,-16 2 16 16,-5-3 7-16,-2 1-24 16,-3 2 4-16,0 0-1 15,1 9 1-15,4 0 35 16,4 4-42-16,6 2 0 16,2 2 31-16,4 0-22 15,1 2-5-15,4-2-4 16,0-1 3-16,0 3 8 15,0 0-11-15,0-1 0 16,0 1 0-16,0 0 4 16,0 0-4-16,0 0 0 0,0 0 4 15,-3 0-36 1,3 0 32-16,-2 0-29 0,2 0 21 16,0 0-83-16,-3 0-73 15,-2 1-167-15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2.7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0 340 0,'0'0'81'0,"0"0"-63"15,0 0 34-15,0 0 3 0,0 0-36 16,0 0-17-16,13 0 0 15,-12 0-2-15,4 8 34 16,-5 3-22-16,0 4 8 16,0 3 16-16,0 1-25 15,-5 2-11-15,-6 0-12 16,-1-6-79-16,3-3-64 16,0-11-269-16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3.3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132 0 484 0,'0'0'75'0,"0"0"-74"15,0 0 52-15,0 0-13 16,0 0-14-16,0 0 25 16,-5 59-49-16,-12-43-2 15,2 6 11-15,-6-3-11 16,-2-1-63-16,-3-5-50 16,1-13-152-16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03.71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 84 86 0,'-17'-5'123'0,"9"2"-68"15,-1 1 4-15,3-1-17 16,3 3 15-16,3-1-38 15,0 1 37-15,0 0-48 16,0 0 8-16,0 0 39 16,0 0-24-16,0 0 0 15,0-2 24-15,0 2-15 16,0 0 27-16,0 0-67 0,5 0 0 16,28 0-4-16,15 0 8 15,18 0 8-15,3 0 3 16,-2 0-8-16,-5 0 7 15,-9 0-14-15,-6 0 0 16,-11 0 0-16,-5-3 0 16,-13 3 0-16,-8-4 0 15,-7 4 6-15,-3 0-10 16,0 0 4-16,0-6-49 16,0-3-83-16,0-10-161 15</inkml:trace>
  <inkml:trace contextRef="#ctx0" brushRef="#br0" timeOffset="1523">1016 0 203 0,'0'0'55'0,"0"0"6"16,0 0 7-16,0 0 26 0,0 0-37 15,0 0-49 1,0 0 47-16,0 0-34 0,0 0-13 16,6 0 35-16,12 11-27 15,11 2 51-15,8 3-30 16,9 1-35-16,6-6 41 15,4-5-43-15,-3-6 0 16,1 0 22-16,-5 0-19 16,-10 0 6-16,-6-6-9 15,-10-1 0-15,-9 3 6 16,-5 0-6-16,-9 3 0 16,5-2 2-16,-5 0-2 15,0-1-27-15,0-8-98 16,0-4-106-16</inkml:trace>
  <inkml:trace contextRef="#ctx0" brushRef="#br0" timeOffset="8238">61 84 63 0,'0'0'63'0,"0"0"-2"15,0 0-25-15,0 0-10 0,0 0 0 16,0 0-21-16,0 0-5 15,5 0 12-15,-5 0 0 16,0 0 11-16,0 0-16 16,0 0-7-16,1 0 19 15,-1 0-19-15,4 0-8 16,2 0-86-16,-3 1-157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7.8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 0 538 0,'0'0'82'15,"0"0"-51"-15,0 0 41 16,0 0-8-16,0 0-54 15,0 0 8-15,0 0-18 16,-10 0 0-16,10 0 13 16,0 0-13-16,0 0 0 15,0 0 0-15,0 0 7 16,0 0 5-16,0 0-12 16,0 0-45-16,0 0-63 15,0 0-120-15,3 0-59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9.01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0 384 0,'0'0'57'0,"0"0"-56"16,0 0 61-16,0 0-29 15,0 0-21-15,0 0-2 0,0 0-10 16,0 0-65-16,2 0-66 15,2 0-189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9.1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0 559 0,'0'0'8'0,"0"0"-4"16,0 0 44-16,0 0-41 0,0 0-7 15,0 0-30-15,41 0-144 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19.3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0 787 0,'0'0'24'0,"0"0"-24"0,0 0-91 16,0 0-175-16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6:43.6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22 0 739 0,'0'0'130'16,"0"0"-73"-16,0 0-2 0,0 0-52 15,0 0-3-15,0 0-36 16,-10 108 36-16,5-32 37 16,2-1 16-16,1-7-51 15,2-8-2-15,0-4 0 16,0-1 0-16,0-7 0 15,0-10 0-15,2-14-62 16,3-13-11-16,2-11-112 16,2-8-87-16,5-31-81 15</inkml:trace>
  <inkml:trace contextRef="#ctx0" brushRef="#br0" timeOffset="1353">177 370 408 0,'0'0'21'16,"0"0"-11"-16,0 0 69 15,0 0 27-15,0 0-36 16,0 0-30-16,158 48-18 16,-125-44-1-16,-3-4-14 15,2 0 9-15,-4 0-9 16,0-19-7-16,-7-3-25 16,-4-3-8-16,-11 1 24 15,-6 6 9-15,0 9 1 16,-1 5 32-16,-18 4 20 15,-7 0-50-15,0 0 9 16,0 13-3-16,3 6-5 16,8 8 1-16,2 0-5 15,7-2 0-15,6-2 0 0,0-4-6 16,0-1 6-16,20 1-6 16,15-10-1-16,10-9-1 15,9 0-20-15,4-10-38 16,0-16 61-16,-6-3-22 15,-9 2-27-15,-13 2 13 16,-15 7 37-16,-14 9 4 16,-1 2 70-16,0 7 43 15,-21 0-27-15,-8 0-70 16,-6 3 1-16,-1 19 3 0,9 6 8 16,4-2-12-1,6 5-13-15,8 0-3 0,7-2-3 16,2 5 3-16,0-8 0 15,11-1 0-15,12-6-2 16,3-8-5-16,6-11-57 16,2 0-18-16,3-12 2 15,-2-24-21-15,-1-7 2 16,-7-2 21-16,-2 6 33 16,-10 8 45-16,-7 11 27 15,-4 14 135-15,-4 6-29 16,0 0 1-16,0 0-89 15,0 0-1-15,0 0 8 16,0 0-37-16,0 0-15 16,0 0-12-16,0 10-10 0,0 13 21 15,0 6 1 1,5 3 11-16,0-4-10 0,-1-3-1 16,5-2-11-16,1-6-33 15,4-8 8-15,2-4-50 16,4-5 34-16,6-3 4 15,2-21-51-15,3-12-16 16,-1-2 40-16,-5 5 50 16,0 4 25-16,-10 5 13 15,-7 14 101-15,-7 4 15 16,-1 6 22-16,0 0-58 16,0 0-28-16,0 0-35 0,0 0-30 15,0 0-11-15,0 8-9 16,0 12 3-16,0 12 17 15,0-1 12-15,0 1-4 16,0-7-4-16,0-5-1 16,0-4-1-16,0-8-2 15,0-3 0-15,0-5-13 16,0 0-25-16,0 0 34 16,0 0 4-16,0-21 0 15,0-7-18-15,0-4 2 16,0 1 15-16,0 6 0 15,8 6 1-15,1 6 1 16,-1 6 4-16,7-2-1 16,3 3 2-16,5 0-6 15,8-2-1-15,1 0-7 0,2 5-8 16,-2-1-37-16,-4 0-54 16,-5 1 32-16,-6 1 5 15,-8-1 23-15,-3 3 36 16,-6 0 11-16,0 0 5 15,0 0 31-15,0 0-19 16,0 8-16-16,0 12 8 16,-4 8 67-16,-3-2-27 15,4 2 14-15,2-7-39 16,1-4-22-16,0-2 1 16,0-5 6-16,0-2-6 15,0-6-2-15,0-2-1 0,0 0-51 16,0 0 25-16,0 0 23 15,0 0 3-15,0-6 6 16,0-1-5-16,4 7 9 16,-4 0 45-16,2 0-24 15,-2 0 14-15,0 0-33 16,5 0-12-16,-1 5 1 16,4 4 3-16,-1 4 0 15,3-2 4-15,-4 0-8 16,1-3 4-16,0 0-4 15,0-4-75-15,-2-4-98 16,1 0 6-16,2-9-150 16</inkml:trace>
  <inkml:trace contextRef="#ctx0" brushRef="#br0" timeOffset="1696">1687 227 419 0,'0'0'86'15,"0"0"-47"-15,0 0 36 16,0 0-18-16,0 0-15 16,0 0-12-16,0-2-4 15,0 2 19-15,0 0 8 16,0 0-19-16,0-1 8 16,0 1 10-16,0 0 6 0,0-3-15 15,0 3-12-15,0 0-12 16,0-2-8-16,0 2-9 15,0 0-2-15,3 0-1 16,-1 0-8-16,-2 0-1 16,4 0-2-16,1 0 4 15,4 0 6-15,3 0 2 16,-1 0 2-16,1 0 3 16,1 0-5-16,-3 2-21 15,0 4-63-15,-6 2-81 16,-4 1-150-16</inkml:trace>
  <inkml:trace contextRef="#ctx0" brushRef="#br0" timeOffset="2087">1710 418 420 0,'0'0'43'0,"0"0"94"15,0 0-36-15,0 0-50 16,0 0-41-16,0 0-7 15,0 0 3-15,-14 142-2 16,14-130-2-16,0-5-2 16,0 0-55-16,0-4-19 15,0-3-16-15,3 0-16 16,7-8 78-16,0-11-6 0,7 0-45 16,-3 0 35-1,0 10 44-15,-2-4 47 0,-3 5 24 16,2 4 13-16,-3 1 13 15,1 3-20-15,-1 0-41 16,-4 0 7-16,2 0-16 16,-1 0-11-16,0 0-3 15,-2 0-4-15,-3 0-9 16,1 4 0-16,-1 3 1 16,0 4 2-16,0 3 8 15,0 3-11-15,0 0-7 16,5-6-29-16,7 2-56 15,14-8-54-15,12-5-352 16</inkml:trace>
  <inkml:trace contextRef="#ctx0" brushRef="#br0" timeOffset="2713">2393 314 592 0,'0'0'103'0,"0"0"-53"16,0 0 74-16,0 0-56 15,0 0-23-15,0 0-21 16,-152 48-21-16,141-23-3 16,2 0-8-16,6 3 4 15,3-2 4-15,0 2 0 16,0-6-4-16,9-3-21 16,4-6-14-16,2-12-19 0,3-1-21 15,4 0 67-15,1-19-30 16,-2-7-16-16,-4 1 18 15,-8 5 38-15,-4 2 2 16,-4 9 47-16,-1 5-15 16,0 4 56-16,0 0 2 15,0 0-68-15,0 0-15 16,0 0-7-16,0 0-3 16,0 4-4-16,0 23-14 15,0 10 18-15,0 13 3 16,0 13 5-16,0 4-5 15,10 1 12-15,3-1-12 16,4-7 2-16,-3-3-4 16,-5-8 4-16,-9-6-1 15,0-10-1-15,-1-7 0 16,-28-4-4-16,-5-6 4 0,-9-5 8 16,2-11-4-16,1 0-1 15,4-6 14-15,4-18 21 16,9-1-13-16,2 1 16 15,10 3-12-15,2 6 16 16,4 2-15-16,2 7-13 16,3 2-11-16,0 2-4 15,0 2 0-15,0-2-4 16,0-3-9-16,14-1 5 0,13-4 6 16,16-3 7-16,7-1-7 15,12-1-8-15,6-2-43 16,-4 1-143-16,-5-6-174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19.7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6 586 0,'0'0'56'16,"0"0"54"-16,0 0 31 15,0 0-118-15,0 0-23 16,0 0-74-16,30-6-242 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0:21.1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79 13 198 0,'0'0'74'0,"0"0"-15"15,0 0-9-15,0 0-17 16,0 0 35-16,0 0-36 16,-74-11 28-16,71 9-40 15,1 2 21-15,2-3 53 16,0 3-43-16,0 0-15 0,0 0-36 15,0 0 3-15,0 0 20 16,27 9-22-16,11 12 1 16,14 2 17-16,20-3-13 15,19-5-3-15,18-9-3 16,20-6 0-16,6 0 19 16,9-6-19-16,2-9 0 15,1 4 5-15,2 2-5 16,7 3 1-16,-2 3-1 15,-1 2 0-15,-4 1-13 16,-9 0 5-16,-9 0-15 16,-2 0 10-16,-11 0-23 15,-5 0 20-15,-11 0-29 16,-7 0 34-16,-6 0-11 0,-7 6 27 16,-9 8-5-16,-5 0 0 15,-7 0 1-15,-10-4 2 16,-11-1-3-16,-8-2 0 15,-6-1 6-15,-7-6-6 16,-1 3 0-16,-6-3 8 16,-6 0 10-16,7 0 2 15,-3 0-20-15,9 0 0 16,5 0 21-16,5 0-17 16,10 0-4-16,2 0 8 0,8 0-5 15,0 0-2 1,5 0-1-16,-2 0 0 0,1 0-5 15,0 0 5-15,-4 0 0 16,-1-3 1-16,-1 3 3 16,-1-3-2-16,1 3-2 15,-5 0 0-15,3 0-4 16,-4 0 7-16,1 0-3 16,-2 0 0-16,4 0 7 15,-4 0-13-15,-3 0 6 16,0-5 0-16,-7 0 4 15,-3-3-4-15,-9 4 0 16,-4 2-2-16,-10 2 6 0,1 0-3 16,-5 0-1-1,0 0 0-15,0-2 0 0,0 2 7 16,0 0-7-16,0 0 0 16,0 0-6-16,0-3-148 15,-9-12-511-15</inkml:trace>
  <inkml:trace contextRef="#ctx0" brushRef="#br0" timeOffset="163">4625 164 665 0,'0'0'35'16,"0"0"-12"-16,0 0-23 0,0 0-74 15,0 0-175-15</inkml:trace>
  <inkml:trace contextRef="#ctx0" brushRef="#br0" timeOffset="359">4677 171 761 0,'0'0'41'0,"0"0"-36"16,0 0-5-16,0 0-99 16,0 0-233-16</inkml:trace>
  <inkml:trace contextRef="#ctx0" brushRef="#br0" timeOffset="527">4749 158 616 0,'0'0'71'16,"0"0"-50"-16,0 0-21 0,0 0-229 15</inkml:trace>
  <inkml:trace contextRef="#ctx0" brushRef="#br0" timeOffset="697">4749 158 608 0,'82'36'42'15,"-82"-36"-14"-15,0 0 20 16,0 0-18-16,0 0 0 0,0 0-30 16,18 32-181-1,-18-48-143-15</inkml:trace>
  <inkml:trace contextRef="#ctx0" brushRef="#br0" timeOffset="858">4835 186 421 0,'0'0'118'16,"0"0"-83"-16,0 0 25 15,0 0-2-15,0 0-52 16,0 0-6-16,0 0-158 16,0 0-223-16</inkml:trace>
  <inkml:trace contextRef="#ctx0" brushRef="#br0" timeOffset="1014">4835 186 575 0,'-21'11'87'16,"21"-11"-47"-16,0 0 43 16,0 0-60-16,0 0-23 15,0 0-12-15,0 0-194 16,0 0-184-16</inkml:trace>
  <inkml:trace contextRef="#ctx0" brushRef="#br0" timeOffset="1167">4811 219 578 0,'0'0'146'15,"0"0"-127"-15,0 0 55 16,0 0-14-16,0 0-60 15,0 0-15-15,0-1-224 16</inkml:trace>
  <inkml:trace contextRef="#ctx0" brushRef="#br0" timeOffset="1306">4811 219 767 0,'26'14'51'0,"-26"-14"13"15,0 0-41-15,0 0-23 16,0 0-22-16,0 0-263 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10.4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146 46 39 0,'-14'-6'18'0,"0"2"-16"15,4 2 9-15,-4-1 25 0,1 0-6 16,1 0 37-16,1-1-14 16,2-2-15-16,-3 0 16 15,3 3 2-15,3 0-26 16,-2 2 29-16,3 1-4 16,2-2-24-16,2 2 12 15,1 0-15-15,0 0 26 16,-3 0-36-16,3 0-3 15,0 0 34-15,-2 0-47 16,2 0 12-16,0 0-6 16,0 0-8-16,0 0-5 15,2 0-24-15,24 0 29 16,11 6 10-16,12 9-10 0,12-2 1 16,8-6 4-1,15-2-1-15,16-4-4 0,12-1-5 16,5 0 5-16,1 0 9 15,-6 0-9-15,-8 0 0 16,-5 0-31-16,-14 0 7 16,-5 10 8-16,-11 2-20 15,-3 1 36-15,-9-1-11 16,-3 1 10-16,-5-3-21 16,-2-1 18-16,-5-1 8 15,2-2 4-15,-2 0-8 16,-1-1 4-16,4 1 9 0,-4-2-13 15,4 1 0 1,2-1 7-16,-4 0-4 0,2 0 28 16,-5-4-25-16,-5 0 2 15,-3 0 20-15,-9 0-24 16,-11 0 0-16,-6 0 0 16,-2 0 1-16,-4 0-10 15,0 0-40-15,0 0-38 16,0 0-7-16,-14 0-153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13.5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4 120 362 0,'0'0'93'0,"0"0"-29"16,0 0 6-16,0 0-35 16,0 0-35-16,0 0 31 15,-3-11-29-15,3 11-2 16,0 0 8-16,0 0-4 16,0 0 28-16,0 0-16 15,0 0-12-15,0 0-4 0,0 17-4 16,0 14 4-1,0 10 11-15,0 1-7 0,0 0 7 16,0-4-11 0,0-3 0-16,0-5 3 0,0 1-3 15,0-8 0-15,0-4 0 16,0-7 1-16,0-3-1 16,0-8-1-16,0 2 1 15,0-3 9-15,0 0-4 16,0 0-4-16,0 0 23 15,0 0-8-15,0-3 13 16,0-24-29-16,0-8-31 16,0-3 23-16,9 0-6 15,3 2-4-15,-3 4 14 16,2 3-6-16,1 9-2 0,2-1 12 16,0 4 0-16,4 2-1 15,1 0 1-15,-2 3 0 16,1 4-1-16,-1 3 6 15,-2 4-11-15,2 1-13 16,-3 0-83-16,0 0 11 16,0 12-19-16,-1 7-53 15,-2 2-16-15,-5 2 119 16,2 0 57-16,-2 2 0 16,2-5 3-16,1-2 0 15,-3-4 25-15,2-5 47 16,1-1 9-16,-1-2-10 0,2-1 1 15,3-3-34-15,2-2-15 16,8 0 54-16,2 0-37 16,-2 0-18-16,0-11-10 15,-7 1-10-15,-6-1 0 16,-1 0-2-16,-9 1-10 16,0-2 10-16,0-2-19 15,-12 2-29-15,-7 5 34 16,-2 0 14-16,1 7 12 15,3 0 15-15,-2 0-26 16,7 7 18-16,3 8-19 16,4 0 0-16,4 2 0 15,1 2 3-15,0 0-17 16,0 0 13-16,1-2 1 16,16-4 20-16,2-3-20 0,4-4 0 15,4-4-1-15,4-2-6 16,4 0-11-16,2-5-45 15,5-9-51-15,1-4 106 16,-4 1 16-16,-5 2-8 16,-8 3 2-16,-9 4-1 15,-11 3 3-15,-6 5 5 16,0 0 9-16,0 0 96 16,-9 0-71-16,-9 0 7 15,-8 5-18-15,6 5 12 0,0 0 6 16,6-2-32-1,5 2-11-15,3-5 25 0,2 4-32 16,4-1-17-16,0 3 9 16,0-1 1-16,0-2 1 15,8 3-40-15,1-5 10 16,5 1 30-16,3-5-8 16,-2-2-12-16,2 0 19 15,-1 0-15-15,-1 0-4 16,-1-7 12-16,-4-1 14 15,-5 4 5-15,0 2-3 16,-5-2-2-16,0 4 22 16,0 0 14-16,0 0 14 15,0 0-28-15,0 0-8 16,0 0 13-16,3 0-27 0,1 0-13 16,2 0 11-16,7 12 4 15,4-1 1-15,1-3-3 16,2-4 0-16,5-4-11 15,-1 0-14-15,2 0-21 16,2-22-30-16,-5-2 1 16,-2-8 53-16,-2-5 7 15,-5-3 15-15,-2-4 19 16,-6-2 2-16,-1 2 50 16,-1 2-12-16,-1 5-21 15,-1 11 26-15,-2 9-59 16,0 8 0-16,0 3 107 0,0 6-102 15,0 0-1-15,0 0 11 16,0 0-18-16,0 0-2 16,0 0-27-16,0 26 19 15,0 6 8-15,0 11 4 16,0 1-2-16,4-2 11 16,4-2-9-16,1-3-1 15,0 0-3-15,-1-5 0 16,-2-6 13-16,3-3-13 15,-1-4-15-15,-2 0-24 16,3-7-48-16,4-3 12 16,-1-9-93-16,8-2-230 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17.6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38 427 0,'0'0'38'0,"0"0"49"16,0 0-33-16,0 0-47 0,0 0-7 15,0 0-12-15,20 16 12 16,0-2 5-16,0-9-5 16,6-1 0-16,1-4-1 15,5 0-6-15,2 0 3 16,-2 0-32-16,-1-7 24 16,-3 2 10-16,-5 3 2 15,-6 2 0-15,-7 0-6 16,0 8 12-16,-7 13-6 15,-3 2 18-15,0 1 39 16,0 1 26-16,0-2-49 16,-13-2 43-16,4-2-45 15,3-5-27-15,-5-4 17 16,7-1-22-16,-1-3 0 16,4-4-3-16,-3-2 3 0,4 0-31 15,0 0-3-15,0 0 19 16,0 0 5-16,0-14-68 15,0-10 33-15,0 2 42 16,4 1 3-16,2 6 4 16,1 7-3-16,1 2 10 15,-2 1 11-15,2 1-22 16,-2 2 0-16,6-2 18 16,4 0-10-16,5-1-8 15,5 3 0-15,-1-2 1 0,4 2 13 16,-6 2-14-1,0 0 0-15,-6 0 0 0,-7 0 0 16,-2 0-9-16,-3 0 1 16,-1 13 8-16,-4-1 11 15,0 3 4-15,0-1-7 16,0 1 39-16,0 2-26 16,0-5-12-16,0 1 0 15,0-3-7-15,0-1 8 16,0 0-10-16,0-6-37 15,0-1-25-15,-3-2-17 16,2 0-17-16,1 0 41 16,0-16-59-16</inkml:trace>
  <inkml:trace contextRef="#ctx0" brushRef="#br0" timeOffset="176">540 0 231 0,'0'0'189'0,"0"0"-121"16,0 0-1-16,0 0 22 15,0 0-85-15,0 0-4 16,0 0-13-16,1 11 13 16,25 5 8-16,14 0-8 15,11-5-48-15,15-2-27 16,6-7-49-16,0 1-47 16,-3-3-50-16</inkml:trace>
  <inkml:trace contextRef="#ctx0" brushRef="#br0" timeOffset="360">1032 109 1 0,'0'0'309'0,"0"0"-122"16,0 0-31-16,0 0-44 16,0 0-34-16,0 0-62 15,-162 63 20-15,162-61-36 16,0 3-10-16,0 3-8 16,0 7 18-16,9 1-2 15,8-2 2-15,9 0-20 16,6-6 3-16,17-6-80 15,14-2-24-15,9 0 23 16,2-13-346-16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19.5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48 211 450 0,'0'0'52'0,"0"0"-45"15,0 0 32-15,0 0-25 16,0 0-12-16,0 0 53 15,-9 75-23-15,3-41 45 16,1 0-43-16,-1-5-28 16,-2-4 33-16,4-6-30 15,-1-6-4-15,3-7-3 16,-1-2-1-16,3-4-2 0,0 0-18 16,0 0-40-16,0 0 58 15,0-1-17-15,0-23 0 16,8-8-53-16,3-1 64 15,3 4-6-15,-2 8 12 16,0 6 1-16,-3 5 5 16,-3 5-5-16,-1 4 0 15,0 1-1-15,-2 0 3 16,1 0-7-16,1 0-4 16,1 6 9-16,5 10 33 15,-5 3-10-15,2 3 16 16,-4-1 20-16,-2-1-37 0,1-3-2 15,-3-1-20-15,0-5-32 16,0-5 14-16,0-4-34 16,1-2-2-16,4 0 32 15,4 0 2-15,5-8 10 16,7-16-24-16,6-5 4 16,-3 3 24-16,1 3-8 15,-7 6 14-15,0 4-1 16,-7 4 2-16,0 8 12 15,-5 1-10-15,-3 0 0 16,2 0 30-16,-1 4-31 16,6 12 34-16,0 8 26 15,0-3-49-15,5-2 3 16,-4-1-16-16,2-3 0 16,4-3 8-16,-3-4-8 0,3-3-1 15,1-5-4-15,5 0 8 16,8 0-17-16,6-16-19 15,3-6 33-15,-2 0-9 16,-3-1 9-16,-2 4-11 16,-12 2 1-16,-9 7 6 15,-10 5 4-15,-2 5 3 16,-9 0-1-16,-19 0 21 16,-7 0 5-16,3 6-3 15,-1 9 38-15,4 2-29 0,11 0 19 16,2-1-53-1,7-1 4-15,5-1 0 0,4 1-4 16,0-2-3-16,0-1-4 16,0-1 14-16,0-3-8 15,10-4 1-15,4-4-33 16,3 0 11-16,5 0 5 16,2-4-32-16,7-15 2 15,6-8-31-15,3 3-43 16,-4 0 30-16,-8 8 63 15,-8 5 28-15,-11 7 2 16,-7 4 11-16,-2 0 40 16,0 0 96-16,0 0-33 15,0 0-106-15,0 0 4 16,0 17 32-16,0 2-6 0,0 1-22 16,0-1-8-16,0 0-5 15,0-5 4-15,0 0-9 16,9-7 0-16,8 0-17 15,4-7 17-15,2 0-22 16,6 0-30-16,2-14-2 16,1-13-1-16,-1-2-55 15,-5-6 4-15,-6 0 86 16,-3 3-1-16,-8 6 14 16,-1 7 7-16,-4 6 16 15,-2 7 78-15,1 3-20 16,-3 1-28-16,2 2 17 0,7 0-63 15,8 0-1-15,9 0-1 16,7 0 4-16,12 0 18 16,7 0-9-16,3 0-7 15,-4 0 20-15,-3 0-22 16,-12 0-2-16,-8-3 0 16,-11-2 9-16,-13 1-18 15,-4-6-6-15,0-3-45 16,-4-2-104-16,-15-3 66 15,-2-7-47-15,0 3-7 16,7-6 126-16,0 3-43 16</inkml:trace>
  <inkml:trace contextRef="#ctx0" brushRef="#br0" timeOffset="704">1409 0 67 0,'0'0'209'16,"0"0"-63"-16,0 0-61 16,0 0-61-16,0 0 20 0,0 0 38 15,-55 104-48-15,38-53 70 16,3-3-67-16,2-2-18 15,6-4-2-15,2-2-15 16,4-7 16-16,0-4-18 16,0-3 0-16,5-5 2 15,12-7-2-15,9-5-10 16,2-7-9-16,7-2-10 16,-1 0-23-16,1-19-11 15,-4-6 20-15,-2-4 36 0,0 0-4 16,-9-5 11-1,1 6-3-15,-7 6 7 0,-5 9 24 16,-4 7 8-16,-5 6-29 16,0 0 32-16,0 0 1 15,0 0-26-15,0 0-14 16,0 16 0-16,0 6 61 16,0-4-61-16,-2 1 3 15,-2-2 8-15,-1-5-11 16,1 1 0-16,-1-3-1 15,2-4-18-15,1-2-6 16,2-1-72-16,0-3 37 16,0 0 50-16,0 0-32 15,0-17-18-15,11-3-28 16,6-6 87-16,-3 1-4 0,1-1 10 16,1 8 28-16,-3 4 8 15,-3 6 12-15,-4 4-22 16,-2 3-15-16,1-2-11 15,3 3 1-15,2-2-6 16,6 1 0-16,2-1 2 16,-4 2-2-16,-3-3 0 15,-4 3-1-15,-2 0 3 16,-4 0-4-16,-1 0-7 16,0 3 2-16,0 13 7 15,0 5 6-15,-1 2 5 16,-4 2 56-16,-2-4-20 0,5-2-13 15,-1-3-32-15,3-4-2 16,0-5 22-16,0 0-22 16,0-1 0-16,0-1-7 15,0-2 18-15,0-1-26 16,-1 1-50-16,-3-3-4 16,-2 0 12-16,-3 0-74 15,-3 0 10-15,-5-11-217 16</inkml:trace>
  <inkml:trace contextRef="#ctx0" brushRef="#br0" timeOffset="884">1693 68 91 0,'0'0'170'0,"0"0"-107"16,0 0 15-16,0 0-4 0,0 0-42 15,0 0 15-15,53-9-29 16,-34 9 25-16,-1 0-43 15,-4 4 0-15,3 3-10 16,-5 5-42-16,-3-5-136 16</inkml:trace>
  <inkml:trace contextRef="#ctx0" brushRef="#br0" timeOffset="1057">1963 358 156 0,'0'0'176'15,"0"0"-94"-15,0 0 15 0,0 0-36 16,0 0-31-16,0 0 28 16,113 189-54-16,-99-176 6 15,-2-3-10-15,1-4-25 16,-4-3-43-16,-3-3-60 16,-1 0-171-16</inkml:trace>
  <inkml:trace contextRef="#ctx0" brushRef="#br0" timeOffset="1241">2198 291 449 0,'0'0'51'16,"0"0"58"-16,0 0-31 0,0 0 7 16,0 0-10-16,0 0-55 15,-114 121 28-15,83-93-48 16,7-3 0-16,2 2-13 15,5-5-41-15,11-10-268 16</inkml:trace>
  <inkml:trace contextRef="#ctx0" brushRef="#br0" timeOffset="1410">2385 579 356 0,'0'0'415'15,"0"0"-288"-15,0 0-17 0,0 0-43 16,0 0-64-16,0 0 17 16,0 0-20-16,0 0-65 15,0 0-90-15,0-3-199 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14.1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177 0 509 0,'0'0'71'0,"0"0"-71"15,0 0 14-15,0 0 15 16,0 0-11-16,0 0 11 0,-161 69-29 16,150-52 0-16,6-2-14 15,5 2 14-15,0-2-22 16,0 4 22-16,11-1 4 15,11-2 1-15,-2-2-5 16,0-4 0-16,-7-4 12 16,-3-2-12-16,-9-2-3 15,-1 0 1-15,0 0 4 16,0 4-6-16,0 1-20 16,-11 5 24-16,-2-1 25 15,0-2-24-15,4-3-1 16,4-2 2-16,5-4-2 0,0 0-11 15,0 0-79-15,2 0-52 16,23-19 41-16,4-8-207 16</inkml:trace>
  <inkml:trace contextRef="#ctx0" brushRef="#br0" timeOffset="409">264 93 43 0,'0'0'148'15,"0"0"-51"-15,0 0-14 16,0 0-37-16,0 0 24 15,0 0 17-15,3 41-34 16,-3-19 1-16,2-6-49 16,6-2 5-16,1-3-6 15,0-3 0-15,5 0 1 16,3-7-5-16,0-1-35 16,1 0 17-16,0 0-44 0,-2-13-25 15,-4-4 40-15,-3-1 8 16,-1-1 39-16,-7 0-15 15,3 6 15-15,-4 5 24 16,0 4 47-16,0 4 33 16,0 0-53-16,0 0-50 15,0 0 9-15,0 15-10 16,-8 10 0-16,-1 5 82 16,1 5-76-16,2 0 10 15,-2 1 2-15,7 0-16 0,-4-2 6 16,2-1-8-1,1-7 0-15,2-5-2 0,0-8 2 16,0-7-77-16,0-3 30 16,0-3 5-16,0 0 25 15,0-19-37-15,19-16-65 16,4-10-71-16</inkml:trace>
  <inkml:trace contextRef="#ctx0" brushRef="#br0" timeOffset="8188">622 54 99 0,'0'0'163'16,"0"0"-74"-16,0 0 13 0,0 0-11 15,0 0 18 1,0 0-55-16,0 0-22 0,0-5 57 16,0 5-67-16,0 0-10 15,0 0-12-15,-5 16 2 16,-1 14-1-16,1 3-1 15,-1 1 2-15,3-5 14 16,2-4-16-16,-2-3 0 16,3-6-1-16,0 0 9 15,0-9-9-15,0-1 1 16,0-5 0-16,0-1-3 16,0 0 3-16,0 0-12 15,0 0 3-15,0 0 9 0,3-14-20 16,11-13-24-1,2-3 10-15,0-5 26 0,5 6-41 16,-2 4 26-16,-2 8 16 16,-2 7 7-16,-3 3-17 15,-7 5 17-15,1 2 0 16,2 0-17-16,-1 0 15 16,2 17 2-16,-2 4 33 15,0 0-24-15,-2-2 26 16,-4-3-19-16,-1-1-8 15,0-2 32-15,0-4-34 16,0-4-6-16,0-3 0 0,0-2-12 16,3 0-8-1,4 0-32-15,2 0 7 0,8 0 36 16,1-6-4-16,4-9 2 16,-2 2 5-16,-4 3 6 15,-2 4-11-15,3 2 11 16,-3 2 0-16,0 2 11 15,3 0 0-15,-4 0 18 16,-2 6 2-16,1 4-21 16,-2 4 33-16,-4-1-36 15,0-2 8-15,-1 0 25 16,-4-1-32-16,2 5-8 16,-1-4-52-16,2-1-53 15,-1-10-49-15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38.51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14 132 0,'0'0'104'15,"0"0"-16"-15,0 0 23 16,0 0-2-16,0 0-99 16,0 0 52-1,-14-9-35-15,14 9-6 0,0 0 17 16,0 0-37-16,0 0 3 16,0 0-4-16,0 0 13 15,0 0 3-15,0 0-16 16,0 0 0-16,0 0-3 15,0 0 3-15,17 0-1 16,15 0-2-16,10 0 6 16,7 5-4-16,0-4 1 0,2 2 0 15,5-3 7 1,7 0-7-16,2 0 0 0,2 0 0 16,-1 0 1-16,-7 0-4 15,-10 0 3-15,-12 0 0 16,-11 0 0-16,-13 0 1 15,-2 0-1-15,-6 0 0 16,-2 0 4-16,-2 0-5 16,-1 0 1-16,0 0 0 15,0 0 0-15,0 0 0 16,0 0 0-16,0 0-1 16,0 0 9-16,0 0-9 15,0 0 1-15,0 0 0 16,0 0-10-16,0 0-60 15,0 0-170-15,0 0-186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54.2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0 194 394 0,'0'0'14'0,"0"0"40"0,0 0-51 15,0 0-1-15,0 0 0 16,0 0 4-16,8 0 4 15,12-2 5-15,3 2-3 16,1-2 31-16,1 2-25 16,0 0 9-16,-6 0-3 15,3 0-24-15,-4 0 7 16,4 0-7-16,-2 0 0 0,-2 4 6 16,2 1-6-1,0 3 0-15,2-4 3 0,4-2 0 16,-3-2-4-16,4 0 1 15,-1 0 0-15,2 0 9 16,-3 0-9-16,1 0 0 16,-5 0-1-16,-1 0 4 15,-3-2-6-15,-3 2 3 16,-2 0 0-16,-1-2 1 16,-2 2-1-16,3 0 0 15,-3 0-1-15,5 0 3 16,-5 0-2-16,5 0 0 15,0 0 0-15,1 0 1 16,5 0-1-16,3 0 0 16,7-4-3-16,3-3 8 0,6 1-5 15,7 0 0 1,0-3 0-16,3 5 0 0,8-3 0 16,-2-1 0-16,8 0-4 15,1 0 10-15,7-3-5 16,2-1-1-16,0 3 0 15,-3-1 5-15,2 1-5 16,-4 2 0-16,2-2 6 16,-5 3-6-16,-5-1 11 15,1 5-11-15,-3 0 2 16,-2 2 2-16,2 0-4 16,-1 0 0-16,-5-2 9 0,0 0-6 15,-3 2-1 1,2-2-2-16,4 0 0 0,2 0 2 15,1-3-2-15,0 5 0 16,1 0 2-16,-1-2 0 16,-3 1 0-16,3-2-2 15,-4 1 0-15,0 0 3 16,-4 2-3-16,1-2-2 16,-2-2 2-16,3 3 2 15,-1-3 3-15,-2-2-5 16,-3 2 0-16,2 0-6 15,-5-1 10-15,0 4-4 16,-2 1 0-16,1 0 0 16,0 0-4-16,0 0 4 15,-2 0 0-15,4 0 0 0,-2 0 0 16,2 0 0-16,-1 0 1 16,2 0 3-16,-1 1-5 15,2 3 1-15,2-4 0 16,-4 1 6-16,2 1-6 15,-1-2 0-15,-4 2 0 16,4-2 1-16,-4 2-2 16,7-2-3-16,-2 2 4 15,0-2 5-15,6 2-5 16,-1-2 0-16,-1 0 1 16,4 3 1-16,-2-3-4 15,-1 0-3-15,-2 0 5 0,1 0 5 16,0 0-5-16,-1 0 0 15,4 0-5-15,-2 0 10 16,6 0-10-16,-2 0 5 16,0-3 0-16,4 3 0 15,-3 0 0-15,3 0 0 16,-1 0 3-16,0 0 0 16,-1 0-3-16,4 0-5 15,-2 0 5-15,0 0 4 16,3 0-4-16,-2 0 0 15,1 0 2-15,-1 0 6 16,-5 0-7-16,2 0-1 16,-3 3 0-16,1-2-3 0,3 3 5 15,0 1-2-15,2-1 0 16,2 2 0-16,-4-1 5 16,-3-3-5-16,2 0 0 15,-2 0 3-15,-1-2-3 16,0 0 0-16,-4 0-1 15,2 0 7-15,-1 0-11 16,-2 0 5-16,-3 0 0 16,-1 0 12-16,-8-2-12 15,-5 0 0-15,-6 0-3 16,-8 2 9-16,-9 0-12 16,-4 0 6-16,-5 0 0 0,0 0 3 15,3 0-2-15,-3 0-1 16,0 0 10-16,0 0-6 15,0 0 1-15,0 0-5 16,2 0-8-16,1 0-1 16,-2 0-14-16,-1 0-192 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7:36.4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3716 420 35 0,'0'0'56'16,"0"0"-2"-16,0-3-33 15,3-3-18-15,-2 1-3 16,-1 2 35-16,0-2-17 16,0 2 28-16,0-1-12 15,0-1 15-15,0 3 23 16,0 2-46-16,0 0 17 16,0 0 19-16,0 0-62 15,0 0 8-15,0 0-8 0,8 0 9 16,9 0-14-1,7 0 5-15,10 0 0 0,4 0 24 16,10 0-20-16,3-2 3 16,4-1-5-16,3 2 9 15,-1 1-5-15,-2 0-6 16,-10 0 0-16,-4 0-4 16,-6 0 4-16,-7 4 0 15,-2 1 0-15,-7 0 4 16,-3-2-5-16,-6-1 1 15,-4-2 0-15,-3 0 2 16,-2 0-1-16,-1 0-1 16,0 0 0-16,0 0 8 15,0 0 5-15,3 0-13 0,4 0 0 16,5 0-6-16,2-13-3 16,4-6-137-1</inkml:trace>
  <inkml:trace contextRef="#ctx0" brushRef="#br0" timeOffset="8137">19 365 76 0,'0'0'48'0,"0"0"12"15,0-2 19-15,0 0-38 16,0 0-3-16,0 0 29 16,0-1-46-16,0 2-6 15,-1-1-6-15,-2 2-4 16,3 0 7-16,0 0-12 16,-2 0-15-16,2 0 6 15,-3 17-3-15,-1 20 12 16,2 10 5-16,2 10-5 15,0 4 14-15,0 6-14 0,0 2 2 16,0-4 10-16,0 2-9 16,0-3-3-16,6-1 13 15,2-7-9-15,-4-2 3 16,1-1-7-16,-2-2 5 16,-3-2 2-16,0 0-7 15,0-2 0-15,0 2 20 16,0-1-3-16,0-3-15 15,-8 1-2-15,5-3 0 16,2-1 25-16,1-6-24 16,-3-6 2-16,3-5 9 15,0-5-3-15,0-6-7 0,0-7-2 16,0-2 0-16,0-5 5 16,0 0-3-16,0 0-2 15,0 0 10-15,0 0-2 16,0 0 13-16,0 0-13 15,0 0-5-15,0 0 18 16,0 0-21-16,0 0-4 16,0 0 3-16,0 0 1 15,0 0-4-15,0 0-8 16,0 0 12-16,0 0-6 16,0 1 6-16,4 3-5 15,4-2 5-15,4 3 2 16,2-1 4-16,5 2-6 0,-1 3 0 15,8-3 4-15,2 0-3 16,4 2-1-16,5-3 6 16,3 1-6-16,4-4 4 15,5-2-4-15,2 0 0 16,3 0 11-16,2 0-11 16,0 0 1-16,-1 0 13 15,2 0-13-15,2 0 11 16,-2-2-12-16,-2-3 0 15,1 2 2-15,-4-1-2 16,-3-1 0-16,-3 1 1 16,3 4 1-16,0-4-3 0,0-1 1 15,2 0 0 1,3-2 4-16,-4 0-2 0,2 4-2 16,-1 0 5-16,3 3-2 15,-4 0-6-15,3 0 3 16,-6 0 0-16,2 0 3 15,0 0-3-15,-3 0 0 16,3 0-4-16,5 0 9 16,4 0-6-16,5 0 1 15,5 0 0-15,-1 0 10 16,1 0-10-16,-1 0 0 16,-4 0 6-16,0-2-3 15,-3 0-5-15,3 0 2 16,-2 1 0-16,-1 1 3 15,2-3-3-15,0-1 0 0,3-1-1 16,-2 1 5-16,-2 1-2 16,-1 3-2-16,0 0 0 15,-3 0 3-15,-2 0-3 16,-1 0 0-16,-1 0 2 16,-4 0-1-16,0-3 1 15,5 1-2-15,-3-2 0 16,4-1 11-16,-1 0-11 15,-2 0 3-15,-1 0 9 16,-1 0-11-16,2-2 16 0,2 4-17 16,1-5 0-1,2 4 0-15,0 1 2 0,1 0-2 16,-4-1 5-16,-2 3-4 16,-4-4 10-16,-1-1-11 15,2 0 0-15,0-5 8 16,2 1-6-16,4-1-2 15,2 0 15-15,-2-3-14 16,-1 3 6-16,0 1-7 16,-4-1 0-16,2 3 12 15,-6 2-12-15,-1-3 0 16,-4 3 7-16,-4 0-6 16,2-1 2-16,-6 3-3 15,6 1 0-15,-6 0 4 16,6-2-4-16,-2 4 0 0,-2 1-1 15,2-3 5-15,-2 3-4 16,-3 0 0-16,0 0 0 16,-4-1 3-16,3 1-3 15,-5 0 0-15,0-3 0 16,-3 3 3-16,-3-2-4 16,1 2 1-16,-2-3 0 15,-5 3 0-15,-1 0 0 16,-3 0 0-16,-3 0-1 15,-2 0 3-15,-5 0-4 16,3 0-2-16,-3 0 4 16,0 0 6-16,0 0-6 0,0 0 0 15,1 0 0-15,3 0 3 16,-4 0-6-16,1 0 1 16,2 0 2-16,-1 0 1 15,1 0-1-15,-2 0 0 16,-1 0 4-16,0 0 1 15,0-1 18-15,3 0-21 16,-1-4 5-16,1-4 59 16,3-1-56-16,-1-3-3 15,2-1 7-15,-2 1-8 16,0 1 12-16,-1-1-18 16,1 5 0-16,-4 2-4 15,2 1 4-15,0 3 0 16,-3 2 0-16,0 0 2 15,0 0 5-15,0 0-7 0,0 0 0 16,0 0-10 0,0 0 10-16,0 0-1 0,0 0-1 15,0 0 2-15,0 0-12 16,0 0-11-16,-6 0-73 16,-14 2 18-16,-15 0-139 15,-19-2-72-15</inkml:trace>
  <inkml:trace contextRef="#ctx0" brushRef="#br0" timeOffset="9946">67 485 94 0,'0'0'73'0,"0"0"-9"0,0 0 22 16,0 0-47-16,0 0-14 16,0 0-25-16,35-5 9 15,-1 4 51-15,9 1-57 16,8-3 6-16,7 1 9 16,2 0-16-16,10 1 17 15,4-4-19-15,1-1 3 16,16-2 6-16,4-6-3 15,11-1 3-15,3 1 5 16,3 0-11-16,-3-3 10 0,-2 0-13 16,-7 2 0-1,-5 1 3-15,-6 4-3 0,-3-2 0 16,0 6 1-16,-5-2 3 16,-1 1 2-16,1 3-6 15,-3 3 0-15,5-2-3 16,-1 3 3-16,-4 0 0 15,2 0 0-15,-4 0 5 16,6 0-5-16,4 0 0 16,4-6 0-16,5-4 7 15,3 0-7-15,-4-4 0 16,-3 4 15-16,4 0-8 16,-5-2 10-16,4 3-17 15,1-2 0-15,3-1 11 16,0 1-11-16,-1-6 0 0,9 1 9 15,-2-1-7-15,0 1 6 16,-5 0-8-16,-10 4 0 16,-11 2 1-16,-3-1 3 15,-6 4-4-15,-1-2 5 16,-5 4-2-16,-1 0 4 16,-2 0-7-16,-1 0 0 15,-3-1 3-15,-2 2-3 16,-8 2 0-16,-1 0 0 15,-9 2 0-15,0 0 5 16,-6 0-5-16,-5 0 0 16,-2 0 0-16,-2 0 0 0,1 0 0 15,-4 4-1-15,-1 2 3 16,2-2-1-16,-4 2-1 16,3-2 0-16,2 3-2 15,-4-4 2-15,2 1 0 16,1 0-2-16,5-3 7 15,-1 2-4-15,2-1-1 16,4 2 0-16,0 1-2 16,0 0 2-16,-6 2 0 15,-3 0-1-15,-3 0 6 16,0 1-11-16,-3 1 6 16,-4 1 0-16,0-1-6 15,-3 4 6-15,2 1 0 16,-1 9-2-16,-2 9 4 15,-1 2 6-15,-1 0-8 0,1 3 0 16,3 7 20-16,-2 6-17 16,2 12 2-16,1 8 52 15,0-4-50-15,0 8 33 16,-1-5-35-16,-2 0-5 16,2-2 47-16,-7-9-46 15,4-4 4-15,-2-10 3 16,3 0-7-16,-1 0 13 15,2-3-14-15,-2-3 0 16,-2-9 18-16,3-3-18 0,-3 9 0 16,3-3-2-1,-1-2 12-15,0-8-2 0,-1-8-8 16,-1-1 0-16,-1 0 1 16,-2-3-1-16,3 1 0 15,-2-7-1-15,2 0 6 16,-3-2 11-16,0-2-16 15,0 1 0-15,0-1 14 16,0 5-11-16,0-1-3 16,2-2 8-16,-2 3 0 15,0-3 6-15,0-2-14 16,0 0 0-16,0 0 19 16,3 0-16-16,-3 0 16 15,0 0 14-15,0 0-27 16,0 0 38-16,0 0-44 0,0 0 0 15,0 0 12-15,-3-21-12 16,-29-21-211-16,-17-25-344 16</inkml:trace>
  <inkml:trace contextRef="#ctx0" brushRef="#br0" timeOffset="11782">3760 1452 16 0,'0'0'113'0,"0"0"-58"15,0 0-4-15,0 0 41 16,0 0-9-16,0 0-37 16,0 0 24-16,5 0-40 15,-5 0 8-15,0 0 8 16,0 0-43-16,0 0-2 16,0 0-1-16,0 0 4 15,0 0-19-15,0 4 11 0,0 3-132 16,0-5-7-16</inkml:trace>
  <inkml:trace contextRef="#ctx0" brushRef="#br0" timeOffset="12698">4607 1591 191 0,'0'0'141'16,"0"0"-103"-16,0 0 7 16,0 0 2-16,0 0-27 15,0 0-3-15,0 0-5 16,0 0-9-16,0 0 11 15,0 0-14-15,0 0 0 16,0 0-4-16,0 0-2 0,0 0-130 16</inkml:trace>
  <inkml:trace contextRef="#ctx0" brushRef="#br0" timeOffset="15121">5313 1509 10 0,'0'0'47'0,"0"0"-19"0,0 0 29 16,0 0 57-16,0 0-60 15,0 0 8-15,3 0-40 16,-3 0-2-16,0 0 7 15,0 0-19-15,0 0-4 16,0 0-4-16,0 0 1 16,0 0 5-16,0 0-6 15,0 0 0-15,0 0-4 16,0 0 7-16,0 0-3 16,0 0 0-16,0 0 3 0,0 0-9 15,0 0 6-15,0 0 0 16,0 0 2-1,0 0 1-15,0 0-2 0,0 0-1 16,0 0 0-16,0 0 10 16,0 0-8-16,0 0-2 15,0 0 11-15,0 0-9 16,0 0 0-16,0 0-2 16,0 0 6-16,0 0-3 15,0 0-3-15,0 0 0 16,0 0 9-16,0 0-7 15,0 0 3-15,0 0-5 16,0 0 0-16,0 0-1 16,0 0 1-16,0 0-4 15,0 0 4-15,0 0 2 0,0 0-1 16,0 0-1-16,0 0 0 16,0 0 0-16,0 0 0 15,0 0 0-15,0 0-5 16,0 0 13-16,0 0-10 15,0 0 2-15,0 0 0 16,0 0 1-16,0 0-1 16,0 0 0-16,0 0 1 15,0 0 2-15,0 0-6 16,0 6-4-16,0-2-86 16,0-4-293-16</inkml:trace>
  <inkml:trace contextRef="#ctx0" brushRef="#br0" timeOffset="33119">3731 1551 87 0,'0'0'41'0,"0"0"-39"16,0 0 2-16,0 0 48 0,0 0 7 15,0 0-43-15,0 0-1 16,5 0 4-16,-5 0-4 15,0 0 41-15,0 0-2 16,1 0-5-16,-1 0 20 16,0 0-42-16,0 0-6 15,0 0-9-15,0 0-2 16,3 0 23-16,-3 0-32 16,0 0 0-16,0 0 11 15,0 0-12-15,0 0 0 16,0 0 0-16,0 0 3 0,0 0 1 15,0 0-4 1,0 0 0-16,0 0 2 0,0 0-2 16,0 0-1-16,0 0 1 15,0 0-26-15,5 2-52 16,-1 4-98-16,1-4-10 16</inkml:trace>
  <inkml:trace contextRef="#ctx0" brushRef="#br0" timeOffset="33423">3783 1637 142 0,'0'0'32'0,"0"0"-32"15,0 0-70-15,0 0 36 0</inkml:trace>
  <inkml:trace contextRef="#ctx0" brushRef="#br0" timeOffset="33831">3783 1637 23 0</inkml:trace>
  <inkml:trace contextRef="#ctx0" brushRef="#br0" timeOffset="33846">3783 1637 23 0,'58'-11'0'0</inkml:trace>
  <inkml:trace contextRef="#ctx0" brushRef="#br0" timeOffset="42132">4438 1574 20 0,'0'0'21'0,"0"0"1"16,0 0 28-16,0 0 1 15,0 0-5-15,0 0-18 16,0 0-10-16,-38-30 11 16,33 28-15-16,4 0 29 0,-2 0-40 15,3 0 33-15,0 2 28 16,0 0-22-16,0-2-25 15,0 2-17-15,0 0 0 16,0-2-2-16,18 1-8 16,16-4 10-16,0-2 2 15,6 3 5-15,-2 4-1 16,-4-2 0-16,4 2-5 16,-6 0 6-16,0 0-7 15,-1 0 0-15,-8 0 1 0,-4 2-1 16,-6 1-2-1,-5-2 2-15,-3-1 0 0,-4 2 9 16,-1-2-6-16,0 2-3 16,0-2 28-16,0 0 0 15,0 0 18-15,-14 0-40 16,-12 0-4-16,-3 0-2 16,-11 0-13-16,-1 0-4 15,-8 0 11-15,0 0-8 16,4 0 11-16,5 0 3 15,13 0 0-15,8 0 13 16,7 0-13-16,7 0 0 16,4-2 19-16,1 0-9 0,0 1-5 15,0 1-5 1,0 0-14-16,6 0 4 0,20 0-4 16,14 8 14-16,9 2 14 15,6-1-10-15,8 1 10 16,3-2 5-16,-1-1-19 15,2-3 11-15,-6 0-11 16,-8-2 0-16,-4 0 10 16,-9-2-10-16,-5 0 0 15,-4 0 2-15,-11 0-2 16,-2 0 1-16,-1 0-1 16,-5 0 0-16,-1 0 4 15,3-2-2-15,3-2-2 16,-2 0 3-16,0 1-1 15,1-3-2-15,-4 0 0 0,-1 4 0 16,-4-2 4-16,-1 4-4 16,-1 0 0-16,-2-1 1 15,2 1 1-15,-1-5-4 16,1 5-2-16,3-1 4 16,1 1 8-16,0 0-8 15,0 0-1-15,0 0 1 16,-2 0 0-16,-3-2 3 15,2 2-3-15,-4 0 0 16,1 0 3-16,1 0-3 16,3 0-4-16,5 0 4 15,2 0 5-15,6 0-4 16,1-2-1-16,2 2 0 16,-1-4 0-16,-1 2 0 0,-7 0 0 15,-3 1 1-15,-7 1 0 16,-1 0-2-16,-3 0 1 15,0 0 0-15,0 0 28 16,0 0 25-16,0 0-22 16,0 0 0-16,0 0-22 15,0 0-4-15,0 0-5 16,0 0 0-16,0 0 6 16,0 0-6-16,0 0 0 15,0 0 1-15,0 0-1 0,0 0 6 16,0 0-6-1,0 0 0-15,0 0 7 16,0 0-6-16,0 0-1 0,0 0 8 16,0 0-7-16,0 0 4 15,0 0-5-15,0 0 0 16,0 0-11-16,0 0 11 16,0 0-172-16,0 0-115 15</inkml:trace>
  <inkml:trace contextRef="#ctx0" brushRef="#br0" timeOffset="44729">4701 1588 173 0,'0'0'97'0,"0"0"-76"15,0 0-13-15,0 0 0 16,0 0-8-16,0 0-1 16,0 0-12-16,27 0 5 15,-24 0-111-15,-3 3-38 16</inkml:trace>
  <inkml:trace contextRef="#ctx0" brushRef="#br0" timeOffset="47195">5308 1658 134 0,'0'0'142'16,"0"0"-60"-16,0 0-43 15,0 0 22-15,0 0 3 0,0 0-62 16,0 0 25 0,-4-46-17-16,4 44 1 0,0 0 16 15,0 2-17-15,0 0-6 16,0 0-4-16,0 0-14 15,0 0-10-15,0 0-91 16,0 0 18-16,0 4-24 16</inkml:trace>
  <inkml:trace contextRef="#ctx0" brushRef="#br0" timeOffset="47366">5308 1658 7 0,'-1'-63'0'0,"1"63"-4"16</inkml:trace>
  <inkml:trace contextRef="#ctx0" brushRef="#br0" timeOffset="47530">5311 1550 67 0,'0'0'0'16,"0"0"-50"-16</inkml:trace>
  <inkml:trace contextRef="#ctx0" brushRef="#br0" timeOffset="47825">5311 1550 51 0,'72'-69'0'0</inkml:trace>
  <inkml:trace contextRef="#ctx0" brushRef="#br0" timeOffset="49924">3610 1597 34 0,'0'0'22'0,"0"0"26"16,0 0-7-16,0 0 27 15,0 0 20-15,0 0-66 16,-26-15 32-16,26 13-2 0,0 2-19 16,0 0 6-16,0 0-39 15,0 0-19-15,9 0 19 16,17 0 32-16,6 8 1 15,10 1 36-15,5 2-32 16,1-3-6-16,4-4-16 16,2-3-12-16,-4-1 18 15,-5 0-14-15,-10 0-7 16,-12 0 9-16,-8 0-5 16,-4 0-4-16,-6 0-28 15,-4 0 0-15,-1 0 27 16,0 0-33-16,0 0-1 0,-6 0-15 15,-25 0-81 1</inkml:trace>
  <inkml:trace contextRef="#ctx0" brushRef="#br0" timeOffset="50205">3639 1637 32 0,'0'0'7'16,"0"0"20"-16,0 0 92 16,0 0-4-16,0 0-33 15,0 0-21-15,198 25 35 0,-158-25-55 16,0 0-8 0,-5 0-33-16,-3 0 0 0,-1 0 9 15,-11 0-7-15,-6 0 0 16,-7 0-1-16,-5 0 3 15,-2 0-8-15,0 0-16 16,0 0-33-16,0 0-8 16,-11 5-92-16</inkml:trace>
  <inkml:trace contextRef="#ctx0" brushRef="#br0" timeOffset="50402">3733 1612 293 0,'0'0'25'15,"0"0"-25"-15,0 0 0 16,0 0 6-16,0 0 16 16,0 0 17-16,144 0-35 15,-104 0-8-15,-8 0-112 16</inkml:trace>
  <inkml:trace contextRef="#ctx0" brushRef="#br0" timeOffset="50559">3871 1602 332 0,'0'0'62'16,"0"0"-58"-16,0 0-4 15,0 0-40-15,0 0-20 16,0 0 4-16</inkml:trace>
  <inkml:trace contextRef="#ctx0" brushRef="#br0" timeOffset="50721">3871 1602 274 0,'59'-30'98'0,"-59"30"-54"16,0 0 21-16,0 0-39 16,0 0-26-16,0 0-83 15,23 0-50-15</inkml:trace>
  <inkml:trace contextRef="#ctx0" brushRef="#br0" timeOffset="50869">3963 1578 334 0,'0'0'60'15,"0"0"-6"-15,0 0-52 0,0 0-2 16,0 0-190 0,0 0 8-16</inkml:trace>
  <inkml:trace contextRef="#ctx0" brushRef="#br0" timeOffset="51011">3963 1578 166 0,'-23'11'90'0,"23"-11"-41"16,0 0-42-16,0 0-7 15,0 0-174-15</inkml:trace>
  <inkml:trace contextRef="#ctx0" brushRef="#br0" timeOffset="51147">3953 1621 159 0,'0'0'9'15,"0"0"-9"-15,0 0-99 16</inkml:trace>
  <inkml:trace contextRef="#ctx0" brushRef="#br0" timeOffset="51295">3953 1621 142 0,'4'-3'50'16,"-4"3"-50"-16,0 0-24 15,0 0-139-15</inkml:trace>
  <inkml:trace contextRef="#ctx0" brushRef="#br0" timeOffset="51438">3990 1626 25 0,'0'0'0'0</inkml:trace>
  <inkml:trace contextRef="#ctx0" brushRef="#br0" timeOffset="51727">3990 1626 157 0,'0'-24'59'15,"0"24"-59"-15,0 0-16 16</inkml:trace>
  <inkml:trace contextRef="#ctx0" brushRef="#br0" timeOffset="51874">4012 1578 73 0,'0'0'125'0,"0"0"-76"16,0 0-28-16,0 0-21 16,0 0-176-16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09.4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12 182 315 0,'0'0'69'15,"0"0"15"-15,0 0 56 16,0 0-111-16,0 0 19 16,0 0 61-16,0 0-73 15,-12-117-7-15,12 98-5 16,0 2-5-16,0 5 57 16,0 6-63-16,0 3-1 15,5 1-1-15,8-2-4 16,9 4-9-16,4 0 2 0,2 0-19 15,-2 0 10-15,-6 2 9 16,1 11-12-16,-7 12 11 16,0 4-14-16,-7 6-33 15,-2 9-24-15,-5 5-122 16,0-5-27-16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21.1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 32 400 0,'-1'-15'39'0,"-4"5"6"0,0 7 79 16,5-1-58-16,-3 2 4 15,3 2 20-15,0 0-60 16,0 0-20-16,0 0-8 15,0 0-2-15,0 0-8 16,0 0-2-16,0 0 3 16,0 15-1-16,0 14 8 15,0 9 9-15,5 10 8 16,-5 4-4-16,0 2 3 16,0 3-7-16,0-4 0 15,0-3-5-15,0-6 3 0,0-9-2 16,0-3-5-1,0-11 0-15,4-10 2 0,6-3-2 16,4-8-19-16,4 0-51 16,8-9 5-16,5-18-33 15,-4-6-102-15,-1 0-85 16</inkml:trace>
  <inkml:trace contextRef="#ctx0" brushRef="#br0" timeOffset="847">221 372 325 0,'0'0'23'0,"0"0"-21"15,0 0 96-15,0 0 30 16,0 0-52-16,0 0-48 16,0 104-9-16,0-92-17 15,0-4 4-15,5-3 1 16,1-5-5-16,6 0 11 0,2 0 4 16,4-9-1-16,1-16-16 15,-2-4-10-15,-7 0-13 16,-5-2-12-16,-2 6 13 15,-3 7 21-15,0 5 1 16,0 7 7-16,-5 5 35 16,-7-4-10-16,3 5 26 15,-2-2-34-15,2 2-16 16,1 0-5-16,7 0-3 16,1 0 1-16,0 0-2 15,0-1 1-15,0-2-15 16,0 1-56-16,9 2-19 0,5-5 13 15,1 4 77-15,4-2 9 16,1 3 4-16,-5 0 3 16,3 0-4-16,-4 0-8 15,1 0 7-15,-5 8-5 16,-4 3-5-16,-2 4 4 16,-1 2-3-16,-1-2 20 15,-2 1-6-15,0-3 18 16,0-1-5-16,3-2-19 15,-3-2 0-15,0-1 3 16,2 0 1-16,1-5-13 16,-3-1 5-16,1-1-4 15,2 0-2-15,-1 0-29 0,5 0-13 16,3-1 42 0,3-14 10-16,0-1-10 0,-3-3-13 15,0 4 2-15,-3 5 9 16,-7 7 1-16,0 3 1 15,0 0 0-15,0 0 6 16,0 0-6-16,5 0-16 16,0 11 16-16,1 0 0 15,4-1 1-15,0-1 1 16,-1 1 6-16,2 1 6 16,-2-5-6-16,-2-1-1 15,0 0-3-15,2-4-3 16,-2 2 9-16,1-3-10 15,3 0-2-15,3-3-3 0,3-17 4 16,-4-5-17-16,1-2 11 16,-5-5 7-16,-6 3 5 15,-1 5-1-15,-2 6 36 16,0 8 40-16,0 6-36 16,0-1 15-16,0 5-26 15,0 0-27-15,0 0-6 16,0 0-8-16,0 0-6 15,-5 0-11-15,-1 0-32 16,-3 0 2-16,-3 0-158 16,3 0-147-16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09.6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0 446 0,'0'0'55'16,"0"0"32"-16,0 0 14 0,0 0-19 15,0 0-51-15,0 0-20 16,3 3-3-16,12-3-10 16,7 7 2-16,-4 5-145 15,-8-5-73-15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10.8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0 195 361 0,'0'0'81'0,"0"0"-5"16,0 0-21-16,0 0-30 0,0 0-7 15,0 0 19-15,46 6 11 16,-24-1-33-16,-2-5 2 16,1 6 28-16,-4-2-40 15,2-1-4-15,-1 0 10 16,0 0-10-16,4 1 6 16,1 0-7-16,0-4 0 15,12 0-3-15,-1 0 3 16,4-8-32-16,7-20-18 15,2-2-22-15,7-5 57 16,0 4 12-16,3 4 3 16,-2 6 15-16,0 8-8 0,-3 7 14 15,-1 6 6-15,-2 0-16 16,-8 4 41-16,-1 11-11 16,-4 0-35-16,-4 1 40 15,0-1-45-15,-1-2-1 16,1-5 6-16,3-4 5 15,-3-2-9-15,4-2-2 16,-1 0 0-16,2 0-7 16,0-13 8-16,3-1-1 15,-1 2 3-15,-2 1-3 16,-1 4 0-16,-1 6-2 16,-6 1 2-16,0 0-6 15,0 0 6-15,-3 4 0 0,2 2 1 16,0 3 4-16,1-3 3 15,-2-2-8-15,4-2 0 16,3-2 15-16,1 0-15 16,5 0 3-16,-3 0 0 15,3-6 0-15,0 0 2 16,1 1-5-16,4 1 0 16,1 2-1-16,1 0 1 15,-1 2 0-15,-1-2 1 16,-1-1 1-16,-1-1 8 15,5-2-10-15,-4 0 0 16,2-3 8-16,-1-1-6 0,1-3-2 16,0 2 4-1,-3 5-1-15,0 2-4 0,-3 4 1 16,4 0-3-16,1 0 2 16,-1 6 2-16,1 9 21 15,-4-2 9-15,-4 0-15 16,-2-5 18-16,-3-2-34 15,-4-2 0-15,-6-1 16 16,4-3-16-16,-8 0-11 16,-4 0-2-16,0 0-50 15,-1-7 30-15,0-5-35 16,1-3-101-16,-5 2-50 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32.2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43 129 211 0,'0'0'139'15,"0"0"-66"-15,0 0 36 16,0 0-42-16,0 0-54 15,0 0 13-15,0 0-26 16,0-5 0-16,-3 4 22 16,3 1-6-16,-2 0 9 15,-1 0-18-15,1 0-6 16,-1-2 37-16,0-1-36 16,3-1-2-16,-4 0 21 15,2-2-15-15,-2 0 1 16,-1-1-7-16,0 1 0 15,2 2 4-15,2 2-4 0,-2-2 0 16,3 4 7-16,0-3-4 16,0 2 17-16,0 1-20 15,0 0 2-15,0 0 13 16,0 0-15-16,4 0 0 16,19 10 4-16,8 11-3 15,6 1 13-15,6 8-14 16,1 0 0-16,-1-3 20 15,-3 2-20-15,-5-1 0 16,-4-1 7-16,-6-5-5 16,-4 0 2-16,-7-6-4 15,0-3 0-15,-5-2 2 0,-1-3-2 16,-4-6 0 0,-2 2 2-16,2-2 0 0,-1 2-2 15,-1 1 0-15,4 1 0 16,-1-2 3-16,-1 1-3 15,1 3 0-15,-4-4 5 16,4 2-2-16,-2 0-6 16,2 0-2-16,-4-1 5 15,2 2-17-15,2-1 17 16,-3-3-23-16,1 3 21 16,1 2 2-16,-2-5-7 15,1-1 2-15,-2-2 5 16,-1 3-8-16,3-3 8 0,-3 0-37 15,0 0-34-15,2 0-24 16,1 0-53-16,-3-16-267 16</inkml:trace>
  <inkml:trace contextRef="#ctx0" brushRef="#br0" timeOffset="401">463 0 250 0,'0'0'159'15,"0"0"-121"-15,0 0 8 16,0 0 10-16,0 0 1 0,0 0 10 16,-51 84-32-16,30-50 33 15,-7 8 2-15,-2 5-48 16,-6 0 3-16,3 5-7 15,-1-7-5-15,5-3 5 16,6-8-18-16,1-10 0 16,8-5 26-16,7-5-26 15,2-6 0-15,4-7 2 16,1 3 4-16,0-4-11 16,0 0 5-16,0 0 0 15,0 0 13-15,0 0-12 16,0 0-1-16,0 0 12 0,0 0-12 15,0 0 3-15,0 0-3 16,0 0-7-16,0 0-6 16,0 0-60-16,0 0-105 15,0-22-114-15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34.9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68 239 0,'0'0'135'16,"0"0"-70"-16,0 0-39 15,0 0 76-15,0 0-63 16,0 0-4-16,83-63 5 16,-55 58-13-16,4 5 2 15,5 0 18-15,1 0-24 16,-4 0 38-16,-4 0-55 16,-4 0 2-16,-10 0 3 0,-4 0-4 15,-6 0-8 1,-1 0 1-16,-2 0 0 0,-3 0-13 15,0 4 0-15,0 3-169 16,-22-3-116-16,-7 2-95 16</inkml:trace>
  <inkml:trace contextRef="#ctx0" brushRef="#br0" timeOffset="431">63 34 216 0,'0'0'4'16,"0"0"48"-16,0 0 46 15,0 0-31-15,0 0 17 0,0 0-45 16,0 250 1-16,0-202-4 16,-6-3-6-16,1 0-12 15,1-7-13-15,-1-4 1 16,2-4 33-16,1-5-34 15,2-1 3-15,0-5 7 16,0-3-13-16,0 3 9 16,0-3-11-16,0-2 0 15,5-3 9-15,9 1-9 16,1-1 0-16,7-2 46 16,4 0 1-16,4-3 15 15,3-3-25-15,-1-2-17 0,5-1 51 16,-5 0-55-16,2 0-11 15,-10-1 9-15,-2-7-7 16,-5 2-3-16,-8 2-4 16,-3 3 6-16,-6 1-10 15,0 0 4-15,0-3-15 16,0-2-11-16,-2-3-68 16,-19-4-129-16,-5-8-20 15</inkml:trace>
  <inkml:trace contextRef="#ctx0" brushRef="#br0" timeOffset="683">101 347 272 0,'0'0'163'0,"0"0"-131"0,0 0-6 16,0 0 2-1,0 0 106-15,0 0-40 0,105-3-6 16,-64 3-52-16,2 0 33 15,-9 0-46-15,-3-6-3 16,-5 0-20-16,-8 3 5 16,-7 3 11-16,-4 0-16 15,-5 0-5-15,-2 0-5 16,0 0-49-16,0 0-50 16,0 0-153-16,-6 0-154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17.8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 82 60 0,'-3'-5'156'15,"3"1"-38"-15,0 0-89 16,-1 0 12-16,1 1 27 16,-3-1-23-16,3 3-4 0,-2-2-9 15,-1 3 13-15,2 0-18 16,1 0-11-16,-3 0 38 15,3 0-29-15,0 0-13 16,0 0 5-16,0 0-15 16,0 0 1-16,0 0-3 15,0 4-27-15,9 21 27 16,12 12 18-16,10 9 3 16,7 7 28-16,5 7-33 15,5 1 16-15,6-1-23 16,-2-1 0-16,1 0 29 15,-5-3-36-15,-4 1-1 0,-1 2 3 16,-10-7 1 0,-3-2 0-16,-5-6-5 0,-7-10 0 15,-4-9 18-15,-3-6-18 16,-7-7 0-16,-2-4 1 16,-2-3 1-16,3-3 1 15,-3 1-3-15,0-2 0 16,0 0 18-16,0-1-18 15,0 3 0-15,0-3 14 16,0 0-14-16,0-4-4 16,-3-16-93-16,-8-10-29 15,-1-8-84-15,-2-8-164 16</inkml:trace>
  <inkml:trace contextRef="#ctx0" brushRef="#br0" timeOffset="570">552 186 45 0,'0'0'87'0,"0"0"4"16,0 0-20-16,0 0-26 15,0 0 26-15,0 0-3 16,25-37 41-16,-25 37-29 15,0 0-11-15,0 6-66 16,-7 32 15-16,-19 18-11 16,-9 16 80-16,-10 6-61 15,3-2-11-15,-8-5 14 0,1-3 12 16,5-9-8 0,4-9-23-16,6-6-2 0,8-9 30 15,8-10-38-15,5-12 0 16,9-7 14-16,2-5-9 15,2-1-1-15,0 0-4 16,0 0 0-16,0 0 12 16,0 0-9-16,0 0-2 15,0 0 12-15,0 0-12 16,0 0 13-16,0 0-14 16,0 0 0-16,0 0-3 15,0-1 3-15,0-13-25 16,0-4-117-16,5-7-70 15,6-4-114-15</inkml:trace>
  <inkml:trace contextRef="#ctx0" brushRef="#br0" timeOffset="3067">1126 199 43 0,'0'0'47'0,"0"0"0"0,0 0 77 16,0 0-75-16,0 0-20 15,0 0-5-15,0 0 2 16,12-38 31-16,-12 34-37 15,0 2-19-15,0 0 64 16,0-2-15-16,0 0-37 16,0-2 28-16,0 1-17 15,0 3 10-15,0-2-22 16,-3 4 4-16,-3-2 23 16,-3 2-33-16,-1 0 18 15,-2 0-18-15,-5 0-6 16,2 0 12-16,-3 0-12 15,1 13 0-15,0 1 12 16,3 1-8-16,0 3-4 0,5-1 0 16,3-1 3-16,3 2-11 15,3-6 5-15,0 1 3 16,0-1-10-16,0 1 10 16,0-2-2-16,7 2-8 15,7-1 20-15,2-2-7 16,4-5-3-16,-1-3 0 15,3-2 10-15,4 0-9 16,-1 0-1-16,-2-7 0 16,-3-1 11-16,-11 0-17 15,-3 8 6-15,-3 0-3 16,-3 0-11-16,0 0 14 0,0 0-10 16,-8 6 2-16,-13 13 8 15,-7 2-7-15,4 3 7 16,-6 3 0-16,3-1 6 15,1 3-5-15,1-1 9 16,4 1-4-16,5 1-3 16,1-4 13-16,9-1-16 15,6-2 0-15,0-6-6 16,0 2 6-16,0 0-2 16,11-6-5-16,9-1 14 15,-2-3 1-15,0-5-8 16,4-4 0-16,1 0 21 15,5 0-21-15,2-17 1 0,-1-4-3 16,1-2 13 0,-10-2-13-16,-2 4 2 0,-9 0 0 15,-4 5 5-15,-5 0-5 16,0 2 0-16,0 3 0 16,-5 0 9-16,-9 6-11 15,-1 2 2-15,1 3 0 16,-3 0-9-16,3 0 9 15,5 3 0-15,-3 7 0 16,7 1 2-16,1 2-2 16,4 1 0-16,0 0 0 15,0 3-10-15,0 2 10 0,18 0 0 16,4 0-3 0,1-4 9-16,4-3-19 0,1-3 8 15,1-7-124-15,0-2 33 16,-3 0-57-16,0-2-260 15</inkml:trace>
  <inkml:trace contextRef="#ctx0" brushRef="#br0" timeOffset="3326">1512 538 235 0,'0'0'184'0,"0"0"-176"15,0 0 19-15,0 0 6 16,0 0 59-16,0 0-44 0,22 82 7 15,-17-58-16 1,-4-2 44-16,2 2-43 0,-3-4-34 16,2 0 32-16,1-5-35 15,-2-3 3-15,-1-7-6 16,0-3 8-16,0-2-10 16,0 0 2-16,0 0 0 15,0 0 6-15,0-4-6 16,0-18-147-16,0-12-100 15,0-7-114-15</inkml:trace>
  <inkml:trace contextRef="#ctx0" brushRef="#br0" timeOffset="3488">1540 308 512 0,'0'0'109'0,"0"0"-59"15,0 0-18-15,0 0-26 16,0 0 49-16,0 0-20 15,77 30 3-15,-56-20-38 16,1 3 0-16,-4-1-9 16,-2-3-124-16,-4-5-129 15</inkml:trace>
  <inkml:trace contextRef="#ctx0" brushRef="#br0" timeOffset="4126">2011 499 440 0,'0'0'139'0,"0"0"-89"16,0 0 30-16,0 0-72 16,0 0 38-16,0 0 24 15,127-2-43-15,-77-1 34 16,-4-1-43-16,-7 2-2 15,-6 0 8-15,-7 2-18 16,-9 0-12-16,-8 0 6 16,-5 0-55-16,-4 0-45 0,0 8-74 15,-7 3-48 1</inkml:trace>
  <inkml:trace contextRef="#ctx0" brushRef="#br0" timeOffset="4330">2148 614 383 0,'0'0'43'16,"0"0"-13"-16,0 0 42 15,0 0 24-15,0 0 1 16,0 0-19-16,121 4-39 16,-86-4-26-16,-4 0-9 15,-7 0 14-15,3 0-18 16,-4-2-11-16,0-2-40 15,3-5-90-15,1-2-75 0</inkml:trace>
  <inkml:trace contextRef="#ctx0" brushRef="#br0" timeOffset="4592">2984 311 485 0,'0'0'148'15,"0"0"-140"-15,0 0 7 16,0 0 22-16,0 0 97 16,0 0-115-16,-66 133-12 15,48-99 22-15,-1-5-24 0,2-4-1 16,3-1-4-16,4-7 9 16,0-6 5-16,6-3-14 15,-1-5 0-15,5-3-5 16,-3 0 5-16,2 0-16 15,1 0-38-15,0-14-151 16,0-15-58-16</inkml:trace>
  <inkml:trace contextRef="#ctx0" brushRef="#br0" timeOffset="4875">2814 117 76 0,'0'0'412'0,"0"0"-361"15,0 0-49-15,0 0 56 16,0 0 7-16,0 0 18 16,89 174 16-16,-62-121-62 15,5-2-9-15,-4-3 6 16,1-3-30-16,-1-1 37 16,-8-3-41-16,1-7 0 15,-2-4 17-15,-6-9-17 16,-3-6 0-16,-3-7-4 15,1-4 14-15,-8-4-9 16,2 0-1-16,2 0-51 16,4-8 19-16,1-22-138 15,5-5-46-15,-3-1-223 16</inkml:trace>
  <inkml:trace contextRef="#ctx0" brushRef="#br0" timeOffset="5094">3318 486 143 0,'0'0'86'16,"0"0"100"-16,0 0-81 16,0 0 1-16,0 0-46 15,0 0 8-15,39 183-9 16,-38-167-8-16,2-3-45 16,-1-5-4-16,-2-4 21 15,0 1-21-15,0-4-2 16,0-1 0-16,0 0 5 15,0 0-24-15,0 0-31 0,-11-26-154 16,-1-13-142-16</inkml:trace>
  <inkml:trace contextRef="#ctx0" brushRef="#br0" timeOffset="5279">3341 240 525 0,'0'0'39'0,"0"0"-17"15,0 0 32-15,0 0-7 16,0 0 71-16,0 0-76 16,74 58-25-16,-65-48-17 15,2-4 10-15,-3-3-4 0,1 3-6 16,-3-4-97-16,-1-2-78 16,-5 0-408-16</inkml:trace>
  <inkml:trace contextRef="#ctx0" brushRef="#br0" timeOffset="6397">3931 35 111 0,'0'0'244'16,"0"0"-165"-16,0 0-38 16,0 0 115-16,0 0-109 15,0 0-38-15,12-33 89 16,-12 31-58-16,0 2-13 16,0 0-2-16,0 0-6 15,0 0 5-15,0 0-24 16,0 0-8-16,-14 7 8 15,-4 10 5-15,-2 3 6 0,1 1-11 16,1 0 7 0,4 0-1-16,0-2-6 0,2-3 0 15,6 2-3-15,1-4 3 16,2 1-4-16,3-4 4 16,0 2 0-16,0 1-7 15,8-1 7-15,7 1-1 16,7-6-9-16,-1-2-5 15,4 0 10-15,1-6 2 16,-5 0-4-16,-1 0-10 16,-4 0 12-16,-10 4 1 15,-2-4-1-15,-4 1-12 0,0 3 13 16,0 4-13 0,-9 7 1-16,-12 8 16 0,-4 6 0 15,-1 3 0-15,-2 3 4 16,5 3 7-16,0 2-12 15,3-2 1-15,7-3 0 16,6 0 0-16,7-9 0 16,0 0 0-16,0-4 2 15,14-1 2-15,12-7-4 16,3-1 0-16,7-4 4 16,4-9 17-16,-4 0-21 15,1 0 0-15,-1-7 13 16,-6-12-9-16,-5 1-4 15,-1-7 0-15,-10 3 0 16,-9 1-9-16,-5-3 9 0,0 5 0 16,0 2-1-16,-9 4 0 15,-10 7-1-15,-1 1-7 16,0 5 9-16,-1 0-2 16,5 3 2-16,-3 11 0 15,8 4 8-15,3-1-8 16,4-1-2-16,4 2 1 15,0 0 1-15,3-5 1 16,15 1-1-16,10-3 0 16,2-5 10-16,6-2-7 15,0-4-6-15,1 0-69 16,3 0-46-16,-5-16-7 0,-2-3-77 16</inkml:trace>
  <inkml:trace contextRef="#ctx0" brushRef="#br0" timeOffset="6610">4431 574 216 0,'0'0'156'0,"0"0"-119"16,0 0-5-16,0 0 83 15,0 0-69-15,0 0 4 16,43 103 12-16,-34-79-16 16,0-2 1-16,-3-6-12 15,2-3-27-15,-6-5-2 16,1-6-6-16,0-2 5 15,-3 0-6-15,0 0 1 0,0 0-15 16,0-14-30-16,0-15-202 16,-11-9-51-16</inkml:trace>
  <inkml:trace contextRef="#ctx0" brushRef="#br0" timeOffset="6795">4469 338 507 0,'0'0'49'15,"0"0"-44"-15,0 0 158 16,0 0-63-16,0 0-37 16,0 0-11-16,68 96-23 15,-58-87-28-15,-2-2 30 0,-2-2-31 16,-1-3-2 0,-2 0-1-16,-3 2-61 0,0-4-124 15,-19 0-27-15</inkml:trace>
  <inkml:trace contextRef="#ctx0" brushRef="#br0" timeOffset="9676">3116 989 567 0,'0'0'81'15,"0"0"-13"-15,0 0 64 16,0 0-78-16,0 0-24 15,0 0 42-15,0 0-57 0,9 2-4 16,-9-2 6-16,3 0-11 16,-3 0 14-16,0 0-20 15,0 0 0-15,0 0-4 16,0 0 4-16,0 2-28 16,0 2-58-16,9 1-147 15,4-3 63-15,-4-2-178 16</inkml:trace>
  <inkml:trace contextRef="#ctx0" brushRef="#br0" timeOffset="10062">4033 1057 532 0,'0'0'70'16,"0"0"-55"-16,0 0 63 0,0 0 10 16,0 0-30-16,0 0 18 15,8 0-42-15,-8 0-11 16,0 0 10-16,0 0-23 16,0 0 4-16,0 0-14 15,0 0-22-15,0 0 11 16,0 0-267-16</inkml:trace>
  <inkml:trace contextRef="#ctx0" brushRef="#br0" timeOffset="16188">1120 1029 168 0,'0'0'174'0,"0"0"-103"16,0 0 48-16,0 0-42 15,0 0-59-15,0 0 11 16,46-11 3-16,-9 11-17 15,5 0 42-15,1 0-15 16,7-4-17-16,2 0-25 16,-2-1 5-16,-4 2 21 15,-7 0-26-15,-10-1 0 16,-8 2 3-16,-7 2-2 0,-6 0-2 16,-7 0-6-16,-1 0-65 15,0 0 0-15,-4 0-73 16,-21 0-152-16</inkml:trace>
  <inkml:trace contextRef="#ctx0" brushRef="#br0" timeOffset="16373">1232 1081 233 0,'0'0'151'15,"0"0"-129"-15,0 0 7 16,0 0-5-16,0 0 123 0,0 0-94 15,145 0-30-15,-92-5-23 16,-10 4 0 0,0 1-15-16,-7 0-49 0,-5 0-77 15,-11 0-154-15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37.7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23 307 0,'0'0'120'16,"0"0"-89"-16,0 0 45 16,0 0-1-16,0 0-47 15,0 0-10-15,0 0 20 16,118-17-27-16,-87 17 71 0,0 0-48 16,-5 0-21-16,-6 0 12 15,-2 0-20-15,-1 0-5 16,-5 0 0-16,-2 0 2 15,-6 0-21-15,-4 0-101 16,0 3-99-16,-17 5-139 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38.0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0 206 0,'0'0'71'15,"0"0"-21"-15,0 0 58 16,0 0 65-16,0 0-82 16,0 0-3-16,189 27-27 15,-144-27-42-15,-1 0 24 16,-7 0-43-16,-9 0 0 16,-7-3 9-16,-6 3-9 15,-5 0-10-15,-1-2-40 16,-5 2-122-16,-4-6 11 15,0-5-275-15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40.5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128 25 394 0,'0'0'143'0,"0"0"-99"16,0 0 13-16,0 0-15 16,0 0-27-16,0 0 55 15,-59 169-43-15,50-128 5 16,3-1-4-16,-3-3-25 16,1-3 25-16,2-3-28 15,-2-7 0-15,1-3 16 0,2-4-16 16,-1-8 0-16,3 0-3 15,1-4 10-15,2-3-7 16,0-2 0 0,0 0 0-16,0 0-7 0,0-7-2 15,0-18-82-15,0-10-41 16,10-4 51-16,-1-9-15 16,-2 1-15-16,-2-6-172 15</inkml:trace>
  <inkml:trace contextRef="#ctx0" brushRef="#br0" timeOffset="274">128 25 72 0,'-82'-25'112'0,"82"25"0"16,0 0-20-16,0 0-70 15,0 0-13-15,0 0 17 16,57 47 28-16,-37-6 26 0,3 5-43 16,3 0-10-16,-3-3 33 15,-1-6-18-15,-1-4-11 16,-2-3-5-16,-4-3-10 15,2-4 21-15,-5-4-37 16,-6-2 0-16,-1-2 13 16,-1-4-13-16,1 2 3 15,0 1-10-15,-1-1 19 16,1-3-14-16,-1 1 2 16,0 2 0-16,0-4-9 0,2-4 9 15,2-5-164 1,0 0-70-16</inkml:trace>
  <inkml:trace contextRef="#ctx0" brushRef="#br0" timeOffset="418">608 323 324 0,'0'0'59'0,"0"0"-7"15,0 0 52-15,0 0-43 16,0 0-56-16,0 0-5 15,5 8-46-15,-5-8-343 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39.6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10 121 18 0,'0'0'63'0,"0"0"45"16,0 0-35-16,0 0 5 15,0 0-36-15,0 0 2 16,-10-40 57-16,10 40-21 16,0 0-29-16,0-1 17 15,0 1-22-15,0-5 12 16,18 0-50-16,11-1-4 0,14-2 41 16,3-2-42-16,3-2 22 15,0 1-19-15,-7 0 4 16,-10 5 1-16,-7 2-11 15,-15 2 0-15,-5 2-3 16,-5 0 3-16,0 0-4 16,0 0-34-16,-6 9-108 15,-16 5 79-15,-5 5-85 16,-4-5-38-16,-1-3-134 16</inkml:trace>
  <inkml:trace contextRef="#ctx0" brushRef="#br0" timeOffset="74">10 121 103 0</inkml:trace>
  <inkml:trace contextRef="#ctx0" brushRef="#br0" timeOffset="347">10 121 103 0,'53'-46'117'0,"-53"46"-65"0,0 0-6 15,0 0 4-15,0 0-9 16,0 0 29-16,0 183-10 16,0-133-4-16,0-2-18 15,0-4-27-15,0-4 24 16,0-7-35-16,0-5 0 15,0-5 22-15,0-7-22 16,0-5 2-16,9-1-7 16,5-1 11-16,4-5 36 15,5 1 49-15,8-5-64 16,2 0 34-16,6 0-45 0,1 0 13 16,-2-9-17-16,-4 0-4 15,-7 3 17-15,-7 2-25 16,-4 0 0-16,-10-1-11 15,-2-1 3-15,-4 0-50 16,0-7-1-16,-6-2-126 16,-20-4-41-16,-9-1-242 15</inkml:trace>
  <inkml:trace contextRef="#ctx0" brushRef="#br0" timeOffset="559">127 291 355 0,'0'0'150'0,"0"0"-126"16,0 0 21-16,0 0 40 16,0 0-3-16,0 0-18 15,163-26-10-15,-110 14-45 16,-4 2 2-16,-7 2-11 16,-7 1 11-16,-12 4-5 15,-4-2-6-15,-6 5-42 16,0 0-69-16,-1 0-32 15,-3 0-102-15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04.3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74 260 0,'-1'0'106'16,"-2"0"-60"-16,3 0 23 15,-2 0 36-15,2 0-60 16,0 0-16-16,0 0-9 15,0 0-20-15,0 0 44 16,0 0-25-16,0 0-7 16,0 0 10-16,0 0-22 15,0 0-3-15,19 2-3 0,10 5 6 16,9-1 16-16,3-3-16 16,1-3 0-16,2 0 18 15,2 0-17-15,-1 0 1 16,2 0-2-16,-8 3 0 15,-1 0 3-15,-4 1-2 16,-3 0-1-16,-1 1 9 16,-2 1-7-16,3-3 1 15,-5 0-3-15,-2-1 0 16,2 2 19-16,-3-3-19 16,3-1 0-16,-1 3 16 15,4-3-16-15,-4 0 12 16,1 0-12-16,0 0 2 0,-3 0 6 15,0 0-5-15,-5 0-3 16,1 0 19-16,-1 0-13 16,-1 0 1-16,-3 0-7 15,0 0 0-15,-5 0 16 16,-1 0-16-16,-2 0 0 16,1 0 9-16,1 0-4 15,-3 0 2-15,-1 0 1 16,2 0-6-16,-1 0 47 15,0 0-48-15,-1 0 0 16,1 0 16-16,-2 0-8 16,1 0-6-16,-2 0-3 0,-2 0 0 15,3 0 12-15,-3 0-11 16,0 0-1-16,0 0 22 16,0 0-16-16,0 0-1 15,0 0-5-15,0 0 1 16,0 0-9-16,0 0 8 15,0 0-24-15,0 0-60 16,-21-6-222-16</inkml:trace>
  <inkml:trace contextRef="#ctx0" brushRef="#br0" timeOffset="38084">180 193 91 0,'0'0'151'0,"0"0"-78"15,0 0-1-15,0 0-42 16,0 0 7-16,0 0 76 16,-9-17-98-16,9 5-11 15,0 6 45-15,0 0-41 16,1 2 2-16,-1 0-6 15,0-1 2-15,0-1 17 16,0 0-23-16,0-4 0 16,-6 4 8-16,-3 1-6 15,1-2-2-15,2 0 3 16,1 6 2-16,2-1 1 0,3 0-6 16,0 2 0-16,0 0 6 15,0 0 3-15,0 0-9 16,0 0 6-16,0-2-4 15,0 2-4-15,0 0-7 16,0 0 2-16,13 0-2 16,6 0 18-16,12 0-8 15,0 4 6-15,6-2 10 16,0 2 4-16,-2 0-21 16,-3 1 0-16,-1-1 13 15,-8-2-13-15,-5 2 0 16,-4-1 3-16,-6-3-1 0,-8 0 5 15,0 3-7-15,0-3 0 16,0 3 25-16,0-3-25 16,0 0 0-16,-14 0 4 15,-5 0-4-15,1 0-2 16,-7 0-57-16,1-6 1 16,1-1 17-16,-3-4-77 15,0-5-9-15,1-7-208 16</inkml:trace>
  <inkml:trace contextRef="#ctx0" brushRef="#br0" timeOffset="38262">186 0 25 0,'0'0'90'0,"0"0"12"0,0 0-69 15,0 0 79-15,0 0-20 16,0 0-41-16,87 19-51 15,-73-19 9-15,-3 3-18 16,-3-1-47-16,-7-2-114 16</inkml:trace>
  <inkml:trace contextRef="#ctx0" brushRef="#br0" timeOffset="38444">186 0 272 0,'57'49'52'0,"-57"-49"-14"16,0 0 13-16,0 0-8 15,0 0-33-15,0 0-5 16,0 0-5-16,0 0 0 16,0 2-68-16,-8-2-282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25.8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109 0 98 0,'0'0'543'15,"0"0"-441"-15,0 0-43 16,0 0 2-16,0 0-33 16,0 0-17-16,0 0-11 15,-98 53-4-15,91-38-1 16,4-2 5-16,3-1-5 16,0 1 2-16,0-3-2 15,0 2 5-15,3 1 1 16,14 0-1-16,2-1 7 15,-1 1-7-15,-3-5 3 16,-2 1-2-16,-6-4 0 16,-5-2 2-16,-2 2-3 0,0 2-5 15,0 2-3-15,-5 4 8 16,-12 2 6-16,2-2-6 16,-3 3-2-16,5-7-33 15,4-1-31-15,2-8 1 16,7 0 3-16,0 0 8 15,0-14-186-15,19-2-8 16,6 0 174-16,-2-2 74 16,3 6 25-16,-3 3 144 15,-1-3 7-15,-1 6-63 16,-3-3-30-16,6 4 16 16,2-3-47-16,6 0-12 15,0 0 28-15,-1-3-37 0,-7 0-14 16,-4 5-8-1,-9 3-4-15,-6-2 2 0,-5 0-4 16,0 2 2-16,0-5-5 16,0-2-3-16,-10 1-11 15,-3 0-4-15,-1 8 16 16,-3 1-10-16,3 0 6 16,0 0 4-16,4 0-3 15,-1 8 2-15,5 7-3 16,1-1 4-16,2 2-7 15,3 0 5-15,0 1-1 16,0-3 4-16,3 0 0 0,14 4 1 16,7-6 0-1,13-4-5-15,20-8-106 16,15 0-59-16,13-23-185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43.5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0 138 0,'0'0'176'15,"0"0"-146"-15,0 0 43 16,0 0-18-16,0 0 13 15,0 0-14-15,0 0-27 16,0 0-6-16,0 0-21 16,0 0 3-16,0 0 51 15,0 0-46-15,0 0 1 16,0 0 19-16,0 0-16 16,0 0 8-16,3 0-20 15,-3 0 0-15,0 0-2 0,0 0 2 16,0 0-15-1,2 0 2-15,2 0-104 0,4 0-105 16,-7 0 77-16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06.0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0 149 0,'0'0'226'16,"0"0"-132"-16,0 0-17 16,0 0-20-16,0 0-19 15,0 0-38-15,-9 0 5 16,9 0 9-16,0 0-8 16,0 0-3-16,0 0 14 15,0 0 4-15,0 0 35 16,0 0-45-16,0 0-10 0,0 0 29 15,0 0-28-15,0 0-2 16,17 0 8-16,8 0-4 16,10 3 9-16,5 1-13 15,4 0 0-15,5-3 20 16,0 5-16-16,-2-5 0 16,-3 2 6-16,-7 1-9 15,-2-2 7-15,-10 1-8 16,-4 0 0-16,-2 0 4 15,-6-3-4-15,0 0-1 16,-7 0 1-16,1 0 0 16,-2 0 9-16,-2 0-9 0,-1 0 0 15,1 0 5-15,-2 0-4 16,-1 0-1-16,5 0 5 16,-1 0-2-16,1 0 18 15,3 0-19-15,-4 0 4 16,2 0 23-16,-1-3-27 15,0 0 2-15,2 2 4 16,-2 1-5-16,-2 0 3 16,2 0-6-16,-1 0 0 15,-2 0 2-15,1 0-2 16,-2 0 0-16,-1 0-2 16,0 0 6-16,0 0-8 15,0 0 4-15,0 0 0 0,0 0-3 16,0 0 3-1,0 0-7-15,0 0-41 0,0 0-21 16,0-2-95-16,-15-8-237 16</inkml:trace>
  <inkml:trace contextRef="#ctx0" brushRef="#br0" timeOffset="38713">378 87 349 0,'0'0'73'16,"0"0"-48"-16,0 0-25 16,0 0 2-16,0 0-3 15,0 0 1-15,31 24-39 16,-25-22-137-16</inkml:trace>
  <inkml:trace contextRef="#ctx0" brushRef="#br0" timeOffset="38867">378 87 572 0,'135'30'13'0,"-135"-30"72"16,0 0-45-16,0 0-40 15,0 0-12-15,0 0-171 16,46 0-332-16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49.3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7 311 0,'0'0'121'0,"0"0"-81"15,0 0 28-15,0 0-21 16,0 0-10-16,0 0-15 15,83-4-8-15,-47 2 67 0,-4 1-37 16,-6 1-20 0,-8 0-15-16,-5 0-3 0,-9 0-2 15,1 0-4-15,-4 0-21 16,-1 0-75-16,0 0-50 16,-4 0-123-16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50.2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49 167 336 0,'0'0'111'0,"0"0"-74"15,0 0 34-15,0 0-41 16,0 0 5-16,0 0-6 15,83 0-12-15,-53 0 8 16,-2 0-25-16,-2 0 4 16,-5 2 3-16,-7 1-7 15,-3-2 0-15,-6 4 0 16,-5-2-121-16,0-3-69 16</inkml:trace>
  <inkml:trace contextRef="#ctx0" brushRef="#br0" timeOffset="321">95 178 212 0,'0'0'105'15,"0"0"-53"-15,0 0 5 16,0 0 10-16,0 0-20 16,0 0-34-16,-28 226 53 15,20-198-49-15,4-6 13 16,-1-3-3-16,4 0-11 15,1 0 18-15,0-2-34 16,0-3 4-16,0 3 6 0,0-2-4 16,13 2-6-1,3-5 8-15,4-1 7 0,0-2 10 16,3 1-2-16,6-7-23 16,-5 0 65-16,7-3-63 15,-5 0 11-15,2 0-12 16,-5 0-1-16,-5-6-45 15,-9-4-66-15,-9-3-73 16,0-4-127-16</inkml:trace>
  <inkml:trace contextRef="#ctx0" brushRef="#br0" timeOffset="520">0 465 439 0,'0'0'22'0,"0"0"-7"16,0 0 10-16,0 0 25 16,0 0 20-16,0 0-50 15,199 2-10-15,-156-8-10 16,-9-1-15-16,-4 0 13 16,-7-2-179-16,-10-1-216 15</inkml:trace>
  <inkml:trace contextRef="#ctx0" brushRef="#br0" timeOffset="793">382 74 409 0,'0'0'112'0,"0"0"-108"15,0 0 51-15,0 0 20 16,0 0 27-16,0 0-25 16,171 0-49-16,-129 0 6 15,-2-3-10-15,-8-1-10 16,-6 2 13-16,-7 0-27 16,-7 2 0-16,-6-2-2 15,2 2 2-15,-8 0-80 0,0-6-92 16,0 0-50-16</inkml:trace>
  <inkml:trace contextRef="#ctx0" brushRef="#br0" timeOffset="978">635 0 317 0,'0'0'89'0,"0"0"-71"15,0 0 69-15,0 0 5 16,0 0-49-16,0 0 27 15,1 159-49-15,2-134-18 16,5 0 10-16,-3-2-13 0,4 1-4 16,-3-5-66-16,-3-10-205 15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49.6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42 0 110 0,'0'0'112'16,"0"0"-11"-16,0 0-30 15,0 0-30-15,0 0-11 16,0 0-23-16,-23 274-5 15,23-249 35-15,0-4-30 0,0-6-6 16,4-8 20-16,6 1-17 16,0-6 8-16,9-2 90 15,5 0-82-15,6 0 41 16,5 0-41-16,0-2-3 16,0-7-2-16,-5 3-11 15,-4 0 2-15,-8 3-6 16,-6 0-29-16,-6 3-40 15,-6-1-89-15,0-5-111 16</inkml:trace>
  <inkml:trace contextRef="#ctx0" brushRef="#br0" timeOffset="187">19 192 338 0,'0'0'144'0,"0"0"-140"15,0 0 5-15,0 0 48 16,0 0 25-16,0 0-44 16,109-38-38-16,-72 28 1 15,3 0 6-15,-4-1-7 16,7 1-50-16,-9-1-117 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48.5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76 299 0,'0'0'95'15,"0"0"-27"-15,0 0-12 16,0 0-45-16,0 0 0 16,0 0-3-16,0 0 40 0,83 38-42 15,-54-18 21 1,-4 4 30-16,2 7-35 0,4 1-2 15,-4 5 21-15,3 3-25 16,-6 0 14-16,-1-3-30 16,-1-3 0-16,-4-6 15 15,-4-1-15-15,-5-11 0 16,-1-5 5-16,-4-4-5 16,-4-3 7-16,0-4-7 15,0 0 0-15,0 0-8 16,0 0 8-16,0 0-96 15,0-25-102-15,0-9-193 16</inkml:trace>
  <inkml:trace contextRef="#ctx0" brushRef="#br0" timeOffset="268">416 0 437 0,'0'0'60'0,"0"0"14"16,0 0 8-16,0 0 1 16,0 0-1-16,0 0-53 15,-240 331-18-15,210-291 17 16,5-12-24-16,7-3 16 16,1-12-20-16,8-3 0 15,4-4 8-15,2-4-8 0,3-2-2 16,0 0-2-16,0 0-18 15,0 0-47-15,0 0-110 16,9-19-87-16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52.4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15 128 0,'0'0'157'16,"0"0"-105"-16,0 0 39 0,0 0-54 16,0 0-14-1,0 0 14-15,10-15-27 0,-10 15 10 16,0 0-9-16,0 0-4 16,0 0 2-16,0 0-4 15,0 0-5-15,0 0 15 16,0 0-9-16,0 0-1 15,0 0-5-15,0 0 3 16,0 0 19-16,0 0-20 16,0 0-2-16,0 0 20 15,0 0-17-15,0 0 0 16,0 0-3-16,0 0 1 16,0 0 8-16,0 0-9 15,0 0 0-15,0 0-2 16,0 0 2-16,0 0 0 0,0 0 0 15,0 0 0-15,0 0-5 16,0 0 5-16,0 0 0 16,0 0-3-16,0 0 9 15,0 0-6-15,0 0 0 16,0 0 1-16,0 0 20 16,0 0-16-16,0 0 0 15,0 0 24-15,0 0-25 16,0 0 2-16,0 0-6 15,0 0 2-15,0 0-16 16,4 0 14-16,10 0 0 16,8 0 31-16,2 0-6 0,7 0-4 15,0 0 8-15,-1 0-28 16,-1 0 48-16,1 0-48 16,-11 0 0-16,-2 0 20 15,-7 0-14-15,-4 0-7 16,-3 0 0-16,-3 0 0 15,0 0-18-15,0 9-47 16,-9 1-142-16,-18 2-83 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52.6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33 49 0,'0'0'366'0,"0"0"-358"16,0 0 23-16,0 0 24 16,0 0 42-16,0 0 15 15,135 12-30-15,-86-12 10 16,-3-11-57-16,-1 3-21 16,-10 2 18-16,-8 0-32 15,-4 3 0-15,-4 1-5 16,-5 2 17-16,-2 0-33 15,-1 0-69-15,1 0-34 16,-3-4 13-16,-4-1-189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49:53.1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10 186 337 0,'0'0'108'0,"0"0"-65"0,0 0 27 15,0 0-1-15,0 0 10 16,0 0-22-16,177-19 12 16,-134 11-27-16,-5 2-28 15,-7-2 33-15,-5 3-47 16,-11 0 0-16,-3 4 16 15,-7 1-16-15,-5 0-4 16,0 0-38-16,0 0-120 16,-14 0-69-16,-18 0-233 15</inkml:trace>
  <inkml:trace contextRef="#ctx0" brushRef="#br0" timeOffset="305">45 258 253 0,'0'0'104'0,"0"0"-66"0,0 0 51 16,0 0-53-16,0 0 13 15,0 0-2-15,-44 253-36 16,44-226 7-16,0-5 0 16,0-2-16-16,0-1 27 15,0-6-29-15,0-1 0 16,5-3 39-16,8-1-4 15,9-1 9-15,-2-4 2 16,9 0-14-16,5-3 35 0,4 0-61 16,3 0 3-16,-1-4 27 15,-3-11-35-15,-6 0-2 16,-8 2 0-16,-8-1-86 16,-10 1-16-16,-5-1-106 15,-5-5-86-15</inkml:trace>
  <inkml:trace contextRef="#ctx0" brushRef="#br0" timeOffset="509">1 388 432 0,'0'0'123'0,"0"0"-123"15,0 0 0-15,0 0 76 16,0 0-12-16,0 0 15 0,158 3-41 15,-107-3-35-15,-2 0 21 16,-6-8-24-16,-6 3-4 16,-5-3-4-16,-2 0-146 15,-10 1-96-15</inkml:trace>
  <inkml:trace contextRef="#ctx0" brushRef="#br0" timeOffset="1070">785 140 398 0,'0'0'151'15,"0"0"-78"-15,0 0-24 16,0 0 67-16,0 0-99 16,0 0-10-16,-26 82 28 15,17-46-34-15,-5 4 6 16,3-1 7-16,-1 2-12 15,1-3 24-15,0-5-26 16,5-4 0-16,-3-4 4 16,1-6-4-16,7-8 0 15,-2-8 0-15,3-3 9 16,0 0-1-16,0 0-8 16,0 0 0-16,0-14-17 15,0-13-36-15,4-9 10 0,9-7-51 16,-3-7 21-1,3-1-27-15,-1-2-17 0,-1 7 60 16,-2 8 57-16,3 11 0 16,-6 8 6-16,2 7 44 15,-6 7 31-15,1 4 60 16,0 1-87-16,1 0-8 16,5 1-26-16,7 18-12 15,1 6 12-15,-2 5 7 16,5 0-26-16,-2-2 44 15,-2 2-40-15,1-4-1 16,-4-2 23-16,-3-5-26 0,-1-3-1 16,-5-5 4-1,1-3 5-15,-2 0-11 0,-1 0 2 16,2-3 0-16,-1 1 12 16,-1-1-12-16,1-2-25 15,-3-2-46-15,0-1-85 16,0 0-73-16</inkml:trace>
  <inkml:trace contextRef="#ctx0" brushRef="#br0" timeOffset="1696">879 202 310 0,'0'0'70'0,"0"0"-21"0,0 0 13 15,0 0-2-15,0 0-24 16,0 0-1-16,279-48 21 16,-219 42-14-16,-8 3-16 15,-11-2 13-15,-13 5-39 16,-11 0 0-16,-11 0 2 16,-6 0 3-16,0 0-10 15,0 0-102-15,-14 0-128 16,-10-1-67-16</inkml:trace>
  <inkml:trace contextRef="#ctx0" brushRef="#br0" timeOffset="2030">1144 130 11 0,'0'0'87'0,"0"0"75"15,0 0-99-15,0 0 11 16,0 0-43-16,0 0 8 15,9 280 12-15,-4-243-24 16,-4-6 31-16,2-4-26 16,-1-7-27-16,3-3 25 15,-2-2-26-15,1-5 0 16,1-1 9-16,3 0-13 16,2-3 23-16,7 2 41 15,2-2-29-15,4-1 21 16,3-3-46-16,-2 0 11 0,5-2 5 15,-4 0-15-15,-4 0 2 16,1 0-13-16,-11 0 0 16,-4 0-3-16,-1 0 3 15,-6 0-65-15,0-10-39 16,0-3-84-16,-6-4-7 16</inkml:trace>
  <inkml:trace contextRef="#ctx0" brushRef="#br0" timeOffset="2219">1262 410 417 0,'0'0'95'0,"0"0"-85"15,0 0 30-15,0 0 10 16,0 0 31-16,0 0-35 16,103 0-5-16,-66 0 5 15,-5 0-42-15,-1 0-4 16,-4 0 0-16,-1 0-76 15,-7-4-113-15,-7-13-376 16</inkml:trace>
  <inkml:trace contextRef="#ctx0" brushRef="#br0" timeOffset="2490">1729 0 370 0,'0'0'11'0,"0"0"93"0,0 0 38 15,0 0-44-15,0 0-11 16,0 0-58-16,236 25-25 16,-208-25 22-16,-9 0-24 15,-8 0-2-15,-2 0 7 16,-9 0-6-16,0-3-2 15,0-1-9-15,0-1-129 16,-13-2 18-16,-9 5-65 0,-2-2-188 16</inkml:trace>
  <inkml:trace contextRef="#ctx0" brushRef="#br0" timeOffset="2621">1879 4 197 0,'0'0'156'0,"0"0"-81"15,0 0-19-15,0 0 32 16,0 0-22-16,0 0-47 15,21 215-12-15,-5-172 16 16,-2 10-23-16,-7 1-2 16,-7 2-318-16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1.3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51 48 73 0,'-10'-6'107'0,"0"-3"-61"15,-1 3 30-15,5-4-13 16,-2 1 15-16,3 5-9 16,4 0 5-16,1 4-32 15,0 0-19-15,0 0 6 16,0 0-28-16,0 0-2 15,0 0-3-15,31 4 4 16,12 11 6-16,13 4 10 16,12-4 15-16,1 1 16 15,6-4-29-15,-1-3 11 16,-2-3-29-16,-2-2 5 16,-10-2 18-16,-11-2-23 0,-9 0 4 15,-17 0-1-15,-9 0-2 16,-9 2 4-16,-5-2-5 15,0 2 1-15,0-2 32 16,0 0-29-16,0 0 19 16,0 0 15-16,0 0-35 15,0 0 10-15,0 0-13 16,0 0-20-16,0 2-7 16,0-2-87-16,0 0-222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24.1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92 44 0,'0'0'82'0,"0"0"27"15,0 0-7-15,0 0-31 16,0 0-29-16,0 0-5 16,-4 83 35-16,4-64-19 15,4 1 0-15,6 4-8 16,-1-1 40-16,6 2-56 16,-4-2-19-16,-2-4 0 15,3-1-8-15,-2-9 3 16,-1-4-2-16,5-5 5 15,4 0 11-15,10 0 9 0,2-11-15 16,2-14-6-16,-1-3-7 16,-5-1-66-1,-3 3-64-15,-1-1-18 0,-11 7-106 16</inkml:trace>
  <inkml:trace contextRef="#ctx0" brushRef="#br0" timeOffset="358">359 125 174 0,'0'0'232'0,"0"0"-204"16,0 0-28-16,0 0 26 15,0 0 73-15,0 0-23 0,23 69-13 16,-20-50-17-16,-2-4-21 16,-1-1 0-16,0-5-10 15,3-3-3-15,-3-5-5 16,0-1-1-16,0 0-1 15,0 0 11-15,0 0-2 16,0-10 7-16,0-8-16 16,0-8-2-16,0 1 2 15,0 3 1-15,0 0 3 16,0 1 23-16,10 4-11 16,-1 3 2-16,2 1-12 15,1 2 10-15,-1 6-7 16,1-3-3-16,-3 3-5 0,0 1-5 15,5-1-1-15,3 5-3 16,5 0-51-16,-3 0-101 16,8 0-62-16,-1 0-173 15</inkml:trace>
  <inkml:trace contextRef="#ctx0" brushRef="#br0" timeOffset="982">791 18 715 0,'0'0'54'0,"0"0"28"16,0 0-6-16,0 0-67 15,0 0-9-15,0 0-2 0,-76 74-3 16,63-50-2-16,12 3 4 16,1-3 1-16,0-1-1 15,0-4 3-15,9-2 2 16,14-5 0-16,8-3 8 15,6-9-10-15,7 0-17 16,7-6 15-16,1-18-27 16,-3-1-48-16,-7 0 39 15,-7 1-13-15,-12 1 21 16,-9 4 26-16,-13 1 4 16,-1-1 23-16,0 0 8 15,-11 0 7-15,-5 7 15 0,2 4-17 16,-3 3 9-1,2 5-16-15,-4 0-29 0,-2 6-4 16,-2 16 4-16,1 0 0 16,7 0 1-16,3-1 15 15,4-4-16-15,8-3-9 16,0-1 8-16,0-1 0 16,0-2-4-16,0-1 5 15,11-5 5-15,7-4-5 16,2 0-9-16,3 0-23 15,2-19-4-15,-2-4-11 16,-4 0 14-16,-2 2 28 16,-7 10 0-16,-7 5 5 15,-3 5 9-15,0 1 49 16,0 0-23-16,0 0-22 0,0 0-13 16,0 0-6-16,0 9 3 15,0 8 3-15,0 1 4 16,0-1-3-16,1-3-1 15,7 0 2-15,-2 1-2 16,2-6-58-16,5-3-71 16,9-6-158-16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1.9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0 507 0,'0'0'120'0,"0"0"-114"0,0 0 1 16,0 0-7-16,0 0 0 15,0 0 29-15,51 32 6 16,-19-24 48-16,-1-2-60 15,-1-1-9-15,-5 0 16 16,-8-4-22-16,-5 1-9 16,-7 0 1-16,-4-2 0 15,-1 2-11-15,3 0-4 16,-3-2-231-16,0 0-127 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2.0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0 285 0,'0'0'0'0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4.9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0 122 0,'0'0'116'15,"0"0"-58"-15,0 0-6 16,0 0-15-16,0 0 1 15,0 0-21-15,0 0-12 16,0 0-5-16,0 0-18 16,0 0-45-16,5 0-211 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5.3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34 0,'0'0'132'0,"0"0"-59"16,0 0-24-16,0 0-49 0,0 0-24 15,0 0-211-15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8.3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27 300 0,'0'0'141'0,"0"0"7"15,0 0-57-15,0 0-4 16,0 0-6-16,0 0-78 16,-5-13-3-16,28 13 0 15,14 0 2-15,11 0 59 0,2 0-49 16,1 0 2-16,-4 0 19 16,-8 0-32-16,-5-6-1 15,-11 2 5-15,-8 0 2 16,-6 4-10-16,-6 0 3 15,-3 0-91-15,0 0-2 16,-23 0-77-16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8.5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0 203 0,'0'0'171'15,"0"0"-148"-15,0 0 129 16,0 0-50-16,0 0-9 0,0 0-2 16,212 39-40-16,-170-39 3 15,-2 0-54-15,-8 0 0 16,-6-3 2-16,-6 1-2 16,-8-1-155-16,-10 0-92 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9.1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30 372 0,'0'0'125'0,"0"0"-50"16,0 0-60-16,0 0 13 15,0 0 24-15,0 0-47 0,177-28 11 16,-128 28 14-16,-2 0-3 16,-5 0-10-16,-10 0-17 15,-6 0 0-15,-9 5 8 16,-11-4-8-16,-6 5-72 15,0-3-30-15,-6-3-96 16,-23 0-200-16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10.6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0 243 349 0,'0'0'171'15,"0"0"-144"-15,0 0-7 16,0 0 32-16,0 0-23 16,0 0-19-16,204-2-3 15,-150-2 51-15,-2 2-53 0,-10-1-4 16,-10 3 8-16,-9 0-9 16,-14 0-62-16,-9 0-119 15,0 0-260-15</inkml:trace>
  <inkml:trace contextRef="#ctx0" brushRef="#br0" timeOffset="303">109 335 317 0,'0'0'89'0,"0"0"-3"15,0 0-41-15,0 0 27 16,0 0-37-16,0 0-26 15,-1 336 17-15,1-301-13 16,0-8 9-16,0-8-22 0,0-6 7 16,0-7 20-16,0-2-27 15,0 5-5-15,13-3 5 16,7 4 13-16,7-4 16 16,5-1 5-16,6-2-34 15,-1 0 54-15,3-1-53 16,-3-2-1-16,-2 0 13 15,-3 0-11-15,-6 0-2 16,-7 0-65-16,-10-2-131 16,-9-6-24-16</inkml:trace>
  <inkml:trace contextRef="#ctx0" brushRef="#br0" timeOffset="514">154 499 443 0,'0'0'124'0,"0"0"-113"15,0 0 21-15,0 0 0 16,0 0-23-16,0 0-1 16,244-48 4-16,-200 48-12 15,-7 0 0-15,-2 0-41 16,-7-4-136-16,-2-7-246 15</inkml:trace>
  <inkml:trace contextRef="#ctx0" brushRef="#br0" timeOffset="772">729 40 409 0,'0'0'217'0,"0"0"-198"16,0 0 9-16,0 0 7 16,0 0 39-16,0 0 23 15,216 0-69-15,-157-9 0 0,-10-1-28 16,-12 1 0 0,-7 2 4-16,-10 4-4 0,-7 1-11 15,-7 2-20-15,-6 0-106 16,0 0 27-16,-5 0-56 15</inkml:trace>
  <inkml:trace contextRef="#ctx0" brushRef="#br0" timeOffset="919">961 25 263 0,'0'0'156'16,"0"0"-123"-16,0 0 36 15,0 0 10-15,0 0-63 16,0 0 5-16,43 300-21 0,-23-235 6 15,0-2-19 1,-10-5-364-16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9.9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116 0 426 0,'0'0'179'0,"0"0"-125"16,0 0 35-16,0 0-40 15,0 0-22-15,0 0 11 0,-59 210-36 16,49-166 1-16,0 0 26 16,0-4-26-16,4-5-3 15,-1-1 8-15,2-5-4 16,0-4-1-16,4-3-3 15,1-6 0-15,-3-3 0 16,3-6 0-16,0-3-24 16,0-4-20-16,0 0-28 15,0-5 1-15,0-23-73 16,3-10-31-16,8-7-20 16</inkml:trace>
  <inkml:trace contextRef="#ctx0" brushRef="#br0" timeOffset="203">89 42 136 0,'0'0'189'0,"0"0"-106"0,0 0 1 16,0 0 0-16,0 0-1 15,0 0-25-15,104 162-3 16,-81-118-1-16,-1-8-32 16,-4-1 0-16,-1-5-3 15,-3-8-18-15,-5-3 8 16,-3-3-9-16,-1-2 0 15,-1-4-14-15,-1-6-18 16,-3-4-202-16,0 0-165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9.4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45 0 97 0,'0'0'114'0,"0"0"-32"15,0 0-25-15,0 0-18 16,0 0 0-16,0 0-26 0,-9 285 8 16,9-245 30-16,0-4-24 15,0-6-12-15,0-1 12 16,0-7 0-16,0-3-2 16,10-1-23-16,3-7 4 15,0 2 78-15,3-5-39 16,4-1 3-16,0-5-4 15,1-2-25-15,5 0 41 16,2 0-55-16,-1-3 3 16,0-13-16-16,-9 4-49 0,-4-6-3 15,-13-2-129 1,-1-2-211-16</inkml:trace>
  <inkml:trace contextRef="#ctx0" brushRef="#br0" timeOffset="206">0 259 499 0,'0'0'67'15,"0"0"-50"-15,0 0-10 16,0 0 32-16,0 0 18 16,0 0-36-16,166-7 23 15,-123 1-33-15,-3 4-5 0,-8-1-6 16,-1 3-6-1,-5 0-70-15,-3 0-91 0,-2 0-173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26.6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494 30 467 0,'0'0'143'0,"0"0"-132"15,0 0-11-15,0 0 0 16,0 0 16-16,0 0 56 16,0 173 12-16,0-131-22 15,0-7-6-15,0-4-45 16,0-12-3-16,3-5-1 15,-3-2 4-15,2-5-11 0,-2-1 4 16,3-4-3-16,-3 0 2 16,0-2-1-16,0 0 0 15,0 0 1-15,0 0 2 16,0 0 0-16,0 0-4 16,0 0 6-16,0 0-2 15,0 0 0-15,1 0 0 16,-1 0-5-16,0 0 7 15,0 0 6-15,0 0 10 16,0 0 4-16,0 0 0 16,0 0-5-16,0 0-8 15,0 0 5-15,0 0-12 16,0 0 6-16,0 0-12 0,0 0 1 16,0 0-2-16,0 0 3 15,0 0-1-15,0 0-3 16,0 0 1-16,0 0 0 15,0 0-3-15,0 0-5 16,0 0-44-16,0 0-115 16,-18 0-245-16</inkml:trace>
  <inkml:trace contextRef="#ctx0" brushRef="#br0" timeOffset="385">147 348 415 0,'0'0'137'0,"0"0"-54"16,0 0 21-16,0 0-17 15,0 0-49-15,0 0-19 0,-86 15-16 16,66 10-2-16,4 1 1 16,2-1-2-16,9-2-4 15,2-2 4-15,3-2-4 16,0-1 4-16,9-4 1 15,20 1 0-15,5-7 3 16,11-5-4-16,4-3-23 16,1 0-29-16,3-20-52 15,-7-13-116-15</inkml:trace>
  <inkml:trace contextRef="#ctx0" brushRef="#br0" timeOffset="828">443 70 80 0,'0'0'73'15,"0"0"5"-15,0 0-23 16,0 0-54-16,0 0-1 15,0 0-12-15,-13 0 11 16,10 0-5-16,3 0 6 16,0 0-1-16,0 0-2 15,0 0-17-15,0 0-4 16,0 0 11-16,0 0 1 16,0 0 8-16,0 3 0 15,0 2 2-15,0-2 1 16,0-3-105-16</inkml:trace>
  <inkml:trace contextRef="#ctx0" brushRef="#br0" timeOffset="2986">443 70 201 0,'-16'-68'223'16,"16"68"-114"-16,0 0 10 15,0 0-55-15,0 0-33 16,0 0 0-16,0-2-31 15,4 2-22-15,7 15 22 16,-2 10 16-16,0 5 22 16,2 4-25-16,-2 4 2 0,-1 7-1 15,-2-2 6-15,-1 0 4 16,-5-2 19-16,3-7-32 16,-3-1-8-16,0-5 0 15,0-5-2-15,0-9-1 16,0-6 0-16,0-4 2 15,1-1 2-15,-1-2-2 16,0-1 0-16,0 0-2 16,0 0 10-16,0 0-5 15,0 0 2-15,0 0 1 16,0 0 4-16,0 0-9 16,0 0 0-16,0 0 1 15,0 0-8-15,0 0 1 0,0 0-3 16,0 0-6-1,0 0 2-15,0 5 5 0,0-3 2 16,0 2 3-16,0-2 5 16,0-2-5-16,0 0-2 15,0 0 2-15,0 2 2 16,0-2-1-16,0 0-1 16,0 0 1-16,0 3-1 15,0 0 0-15,0 4-1 16,0-1 1-16,0 0 0 15,0 1 0-15,0-1 0 16,0-1 0-16,0-1 1 16,0-4 0-16,0 0 1 15,0 0 0-15,0 0 2 0,0 0 12 16,0 0-1-16,0 0-12 16,0 0 0-16,0 3-3 15,0 2-5-15,0 3 5 16,0-2 1-16,-1 0-1 15,-2-4 2-15,3-2 0 16,0 0-1-16,0 0 7 16,0 0 4-16,0 0 10 15,0 0 5-15,0 0-4 16,0 0 4-16,0-5 1 16,0-12-28-16,-2-8-3 15,2-5-8-15,0 1-20 16,0 3 1-16,0 4 8 0,0 4 1 15,0 11 3 1,0 3 17-16,0 2-11 0,0 2 12 16,0 0-4-16,0 0 3 15,0 0-1-15,0 0-2 16,0 0 3-16,0 0-1 16,0 0 2-16,0 0 3 15,0 0 1-15,0 0-2 16,0 0-1-16,0 0 2 15,0 0 0-15,0 0 0 16,0 0-3-16,0 0 3 16,0 0 2-16,0 0-3 0,0 0 2 15,0 0 7 1,0 0-6-16,0 0-4 0,0 0 3 16,0 0-4-16,0-3 1 15,0 0 2-15,0 2 4 16,2-1-7-16,1 2 0 15,-2-3 2-15,4 2 1 16,-2-3 0-16,2 2-2 16,-1 0-1-16,-1 2 1 15,-3 0-1-15,2 0 0 16,-2-4 0-16,3 4 3 16,-2-1-3-16,2-1 3 15,2 2 0-15,0-3-3 16,-4 3 3-16,2 0-2 15,-1 0 0-15,-2-1-1 0,0 1 0 16,0 0 1-16,0 0 4 16,0 0-1-16,0 0-3 15,0 0 4-15,0 0-4 16,3 0 1-16,-3 0 4 16,0 0-5-16,0 0-1 15,0 0 2-15,0 0 0 16,0 0-2-16,0 0 0 15,0 0 0-15,0 0 0 16,0 0 1-16,0 0-1 16,0 0 2-16,0 0 0 15,0 0-4-15,0 0 2 0,0 0 0 16,1 0 0-16,2 0 7 16,2 0-5-16,1 0 1 15,2-4-2-15,0 1 2 16,-2-3 0-16,1 4-3 15,-5 0 0-15,2 0-1 16,-4 2 2-16,4-2 0 16,-4 2-1-16,0 0 0 15,0 0 0-15,0 0 0 16,0 0-7-16,0 0 5 16,0 0 0-16,0 0 2 15,0 0-7-15,0 0 7 16,0 0-1-16,0 0-6 0,0 0 4 15,0 0 3-15,0 0 1 16,0 0-1-16,0 0 3 16,0 0-3-16,0 0 1 15,0 0 9-15,0 0-9 16,0 0 2-16,0 0-1 16,0 0 1-16,0 0-2 15,0 0-1-15,0 0 2 16,0 0-1-16,0 0-1 15,0 0 5-15,0 0-3 16,0 0-4-16,0 0 5 16,0 0-3-16,0 0 0 15,0 0 0-15,0 0 1 16,0 0 2-16,0 0-3 0,0 0 0 16,0 0 2-16,0 0-1 15,0 0-1-15,0 0 1 16,0 0 1-16,0 0 0 15,0 0-3-15,0 0 2 16,0 0 0-16,0 0-1 16,0 0 1-16,0 0 3 15,0 0-2-15,0 0-2 16,0 0 2-16,0 0 0 16,0 0 0-16,0 0-2 15,0 0 1-15,0 0-1 16,0 0 4-16,0 0 0 15,0 0-4-15,0 0 4 0,0 0-8 16,0 0 4-16,0 0 0 16,0 0-1-16,1 0 0 15,2 0 0-15,-1 0 2 16,5 0-3-16,-1 0 1 16,2 0 0-16,1 2-6 15,1 10-3-15,-3-1 10 16,2 4-9-16,1 0 4 15,-4 4-2-15,-2 0 2 16,-1 1 2-16,-1 2 3 0,3-2 2 16,-2-3-2-1,-2-4 0-15,-1-5 0 0,0-6 1 16,0-2 4-16,0 0-5 16,0 0 6-16,0 0 2 15,0 0-2-15,0 0-5 16,0 0-2-16,0 0-23 15,3 0-69-15,2 0-24 16,3 0-120-16,2 0-123 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07.5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0 214 0,'0'0'103'0,"0"0"-6"16,0 0-72-16,0 0-10 16,0 0-7-16,0 0 12 15,0 0 59-15,63 94-64 16,-35-61 19-16,2 7 22 15,-1-6-46-15,5 1 31 0,-6 3-2 16,-1 0-30-16,4 0 47 16,0 0-54-16,-4-4-2 15,2-2 28-15,-4-4-26 16,-5-1-2-16,-3-8 0 16,-6-5 12-16,-4-5-10 15,-2-2-2-15,-2-1 0 16,-2-2 1-16,-1-2-1 15,0-2-5-15,0 0-16 16,5 0-97-16,0-15 52 16,-1-15-140-16,-4-18-18 15</inkml:trace>
  <inkml:trace contextRef="#ctx0" brushRef="#br0" timeOffset="241">459 56 138 0,'0'0'236'0,"0"0"-191"16,0 0 42-16,0 0-15 16,0 0-19-16,0 0 18 15,-183 237-29-15,149-197-1 16,1-4-9-16,5-7-26 16,2-5 33-16,11-2-39 15,1-6 0-15,6 0 7 16,4-2-7-16,-1-3-9 15,3 1 0-15,2-5-85 16,0 1-3-16,0-8-133 0,0 0-134 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29.3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10 0,'0'0'336'16,"0"0"-293"-16,0 0-2 15,0 0 34-15,0 0-51 16,0 0 25-16,0 0-13 16,0 55-23-16,0-33 44 15,0 3-50-15,0-2 12 16,0-1 14-16,0-6-32 16,0-7-1-16,0-5 0 15,0-4 4-15,0 0 20 16,2 0-24-16,1-11 2 15,-2-15 7-15,2 2-9 0,4 0-3 16,0 3-3 0,4 2 6-16,1 5-5 0,2 2 5 15,0 5 0-15,0 7 1 16,3 0-1-16,1 0-6 16,0 14-3-16,1 12 9 15,2 7-2-15,2 8 2 16,0 8-35-16,6 8-55 15,-1 2-158-15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30.82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199 0 559 0,'0'0'136'16,"0"0"-35"-16,0 0-70 15,0 0 2-15,0 0-6 16,0 0-17-16,-143 57 8 15,120-30-18-15,8-3 0 16,3-5-1-16,10 2-1 0,2-6 0 16,0-1-1-1,0-1 3-15,14-2-11 0,6-1 11 16,6-1 0-16,0-1 9 16,-3-1-9-16,-1 1-2 15,-12-1 0-15,-2 1-3 16,-8 1-24-16,0 10 18 15,-3 8 11-15,-20 9-5 16,-8 4 12-16,-1 2-7 16,4-3 0-16,7 4 2 15,10-8-3-15,7 1 1 16,4-9 0-16,0-2-3 16,6-6 3-16,20-2-3 15,3-9-4-15,6-6 14 16,4-2-8-16,-1 0 3 0,5-4-2 15,-6-19 4-15,-2-7-4 16,-7 0-33-16,-15-2 15 16,-5 3-7-16,-8 3 3 15,0 6 16-15,-15 2-15 16,-5 10 17-16,1 4 8 16,-1 4 14-16,5 0-9 15,1 6-4-15,2 13 37 16,3 8-42-16,3 3 3 15,6-2 28-15,0 1-28 16,0-4-1-16,1 0-2 16,18 0 0-16,4-4 2 0,7 0-2 15,3-4-43-15,2-7-93 16,-3-10-47-16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31.0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0 433 0,'0'0'142'0,"0"0"-132"15,0 0 24-15,0 0 86 16,0 0-72-16,0 0-11 16,23 112-23-16,-14-89-5 0,0 0 20 15,-4-4-29-15,3-4 0 16,-8-2-3-16,4-7 1 15,-4-6-106-15,0 0-31 16,0-18-94-16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31.1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0 531 0,'0'0'14'0,"0"0"56"16,0 0-36-16,0 0 15 0,0 0-46 16,0 0-3-1,49 123 0-15,-40-115-107 0,-4-8-262 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31.97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264 186 587 0,'0'0'55'0,"0"0"25"16,0 0-40-16,0 0 0 16,0 0 16-16,0 0-53 0,-198 141 9 15,180-110-12-15,4-2 4 16,10-6-17-16,4-4 13 16,0-2 0-16,16-1-1 15,14-3 5-15,5-2 3 16,2-3-7-16,-5-2-10 15,-6-1-4-15,-9 1-13 16,-13-3 11-16,-4 8 16 16,0 7-71-16,-13 7 35 15,-21 10 25-15,-3 5 11 16,-4 8 14-16,4 4-6 16,6 0-1-16,13-1 37 15,5-4-38-15,13-13 9 0,0 0-15 16,19-11 9-16,12-3-7 15,5-6-2-15,3-10 0 16,2-4 16-16,1 0-10 16,-3-2-9-16,-2-21 3 15,-3-7-58-15,-6-3 44 16,-13 0-85-16,-6-2 12 16,-9 5 77-16,0 3-14 15,-4 7 24-15,-16 12 3 16,-2 8 13-16,-1 0 54 15,2 8-42-15,7 20 7 16,3 2 49-16,8 2-67 16,3 2 8-16,0-5-24 15,0-4 9-15,12-1 4 0,11-1-14 16,2-4 0-16,6-3-1 16,5-8-23-16,4-8-134 15,0 0-86-15</inkml:trace>
  <inkml:trace contextRef="#ctx0" brushRef="#br0" timeOffset="201">683 887 553 0,'0'0'62'0,"0"0"-29"16,0 0 48-1,0 0-19-15,0 0-57 0,0 0 53 16,31 184-58-16,-20-164 0 15,1-1 17-15,-3-6-17 16,-1-3-4-16,1-8-107 16,-4-2-90-16,-1-4-81 15</inkml:trace>
  <inkml:trace contextRef="#ctx0" brushRef="#br0" timeOffset="368">769 720 564 0,'0'0'59'16,"0"0"-45"-16,0 0 119 0,0 0-117 15,0 0-14-15,0 0 22 16,9 10-24-16,-6 3-19 16,-3 1-134-16,0-11-193 15</inkml:trace>
  <inkml:trace contextRef="#ctx0" brushRef="#br0" timeOffset="795">402 71 534 0,'0'0'159'0,"0"0"21"16,0 0-90-16,0 0-48 15,0 0-27-15,0 0-10 16,28-22-5-16,12 14 0 16,11 5 8-16,2 0 2 15,1 1-10-15,-8 0 0 16,-6 2 10-16,-8-1-10 15,-14-3-21-15,-5 4-42 16,-12-2-82-16,-1-2 73 0,0-2-9 16,-14 3-122-1,-13-2 69-15,-1 0 134 0,5 4 8 16,2 1 57-16,7 0 73 16,2 0 18-16,2 20-85 15,0 14-31-15,2 10 13 16,8 9-48-16,0 11 10 15,0 16-15-15,-2 7-34 16,-28-4-443-16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0:25.9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108 530 332 0,'1'0'81'0,"4"0"-77"16,-2 0-4-16,-3 0 36 15,0 4-17-15,0-4-7 0,0 0-12 16,0 0-8-1,0 1-12-15,-12-1-46 0,-2 0 20 16,-3 0 33-16,3 0 9 16,0 0-13-16,3-7 11 15,2-2 6-15,0 0 72 16,1-1-22-16,4 4-5 16,1 1 32-16,1 1-31 15,2 2-2-15,0 0 0 16,0 2-18-16,0-2 41 15,0 2-57-15,0 0-1 16,14 0 34-16,9 0-27 0,8-2 10 16,1-3-22-16,0 2 10 15,-3-2 5-15,-4-1-19 16,-4 3 0-16,-7 3-11 16,-6 0-40-16,-7 0-139 15,-1 0-100-15</inkml:trace>
  <inkml:trace contextRef="#ctx0" brushRef="#br0" timeOffset="99">108 530 256 0</inkml:trace>
  <inkml:trace contextRef="#ctx0" brushRef="#br0" timeOffset="182">108 530 256 0,'-77'79'30'0,"77"-79"14"0,0 0 15 16,0 0 36-16,0 0-52 0,0 0-28 15,167 5 4-15,-139-5-19 16,-7 0-17-16,-7 0-177 16</inkml:trace>
  <inkml:trace contextRef="#ctx0" brushRef="#br0" timeOffset="792">464 122 383 0,'0'0'101'0,"0"0"-72"0,0 0-9 15,0 0 13-15,0 0 27 16,0 0-12-16,213-23-24 16,-152 16 45-16,-10 0-68 15,-11 6 8-15,-10 1 3 16,-11 0-10-16,-10 0-4 15,-9 0-89-15,0 9-103 16,-21 4 21-16</inkml:trace>
  <inkml:trace contextRef="#ctx0" brushRef="#br0" timeOffset="1241">559 114 167 0,'0'0'147'0,"0"0"-137"0,0 0 34 15,0 0 25-15,0 0 43 16,0 0-52-16,113 57 4 16,-74-41 18-16,-3 2-57 15,0-3-1-15,-7-1-24 16,-8 0 8-16,-8 3 7 16,-9 2-15-16,-4 4 0 15,0 8-7-15,-18 2 15 16,-13 4-8-16,-4-2 0 15,-5-3-19-15,-6-3 12 0,-8 1-24 16,0-7 28 0,8-1-18-16,10-3 21 0,11-6 16 15,14-2-16-15,7-8 11 16,4 5-6-16,0-5-5 16,0 5 0-16,20 3 13 15,10-5-10-15,7-4 22 16,8-2 8-16,2 0-30 15,5 0 70-15,2-4-61 16,-2-13-3-16,-3 0 15 16,-10 6-16-16,-4 0-8 15,-9 3 0-15,-7 3-45 16,-6 2 16-16,-5 3-59 16,-6 0-86-16,-2 0-49 15,0 0-200-15</inkml:trace>
  <inkml:trace contextRef="#ctx0" brushRef="#br0" timeOffset="2111">645 906 82 0,'0'0'201'15,"0"0"-93"-15,0 0 47 16,0 0-91-16,0 0 3 16,0 0-23-16,-7-5-35 15,7 13 17-15,0 19-18 0,0 6 7 16,0-2 29-1,0-3-42-15,0-3 5 0,0-9-7 16,0-1 6-16,0-4 16 16,0-8-22-16,0-3 0 15,0 0-2-15,0 0 2 16,0 0-8-16,0 0-55 16,7-11-144-16,-4-17-14 15</inkml:trace>
  <inkml:trace contextRef="#ctx0" brushRef="#br0" timeOffset="2298">622 704 339 0,'0'0'103'0,"0"0"2"0,0 0-58 16,0 0 25-16,0 0-67 15,0 0 1-15,30-3 49 16,-7 14-54-16,3 3 5 15,2 4-6-15,1-1-19 16,-4-2-123-16,-5-2-275 16</inkml:trace>
  <inkml:trace contextRef="#ctx0" brushRef="#br0" timeOffset="2472">879 824 434 0,'0'0'124'0,"0"0"-124"15,0 0 0-15,0 0 57 16,0 0 8-16,0 0-13 16,85 3-25-16,-64 0-12 15,-2 0-18-15,-6 5 3 16,-6 5-156-16,-7-4-50 16</inkml:trace>
  <inkml:trace contextRef="#ctx0" brushRef="#br0" timeOffset="2650">879 824 370 0,'5'132'98'15,"-5"-132"-98"-15,0 0 61 16,0 0 39-16,0 0-76 16,0 0-12-16,135-4 15 15,-95-4-27-15,-3-5-13 16,1-1-76-16,-10-2-124 15,-7 2-130-15</inkml:trace>
  <inkml:trace contextRef="#ctx0" brushRef="#br0" timeOffset="2824">1226 811 254 0,'0'0'185'0,"0"0"-145"16,0 0-24-16,0 0 74 0,0 0-18 15,0 0 2 1,17 98-33-16,-12-70-38 15,-2 2 42-15,-2-1-45 0,-1-4 0 16,0-1 1-16,0-4-1 16,0-2-95-16,0-6-60 15,0-10-93-15</inkml:trace>
  <inkml:trace contextRef="#ctx0" brushRef="#br0" timeOffset="3650">1495 259 558 0,'0'0'102'0,"0"0"-38"16,0 0-25-16,0 0 51 16,0 0-75-16,0 0-9 15,-103 111 17-15,77-80-23 16,3 0-2-16,3-7 2 16,3-3-12-16,8-9 2 15,1-3-38-15,3-7-69 16,5-2 69-16,0-11-44 15,0-20-419-15</inkml:trace>
  <inkml:trace contextRef="#ctx0" brushRef="#br0" timeOffset="3866">1352 0 408 0,'0'0'47'0,"0"0"-21"16,0 0 53-16,0 0 13 15,0 0 9-15,0 0-91 16,110 137 45-16,-90-101-48 16,-3 2-7-16,0 1 20 15,-3 3-20-15,-3-2 0 16,1-7-1-16,-1-5-27 0,1-4 0 16,5-9-129-1,-2-6-57-15</inkml:trace>
  <inkml:trace contextRef="#ctx0" brushRef="#br0" timeOffset="4073">1785 338 421 0,'0'0'104'16,"0"0"-102"-16,0 0 127 16,0 0-32-16,0 0-71 15,0 0 30-15,20 170-56 16,-16-134 12-16,1-7-12 15,-1-2 5-15,1-10 2 0,-3-6-7 16,1-5-24 0,-2-6-65-16,-1-1-33 0,0-29-90 15</inkml:trace>
  <inkml:trace contextRef="#ctx0" brushRef="#br0" timeOffset="4233">1771 108 167 0,'0'0'339'16,"0"0"-313"-16,0 0 14 16,0 0-25-16,0 0 13 15,0 0-20-15,43 44-1 16,-25-23 8-16,7 1-15 16,5-6-42-16,6-7-191 15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24.4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12 188 336 0,'-11'0'12'0,"10"0"119"16,1 0-70-16,0 0-32 15,0-2 38-15,0-2-50 16,0-2 38-16,0 2-35 16,0-2-18-16,0 2 25 15,0-1-12-15,0 4-13 16,0 1 58-16,0-3-47 15,0 3-1-15,0 0-12 16,0 0 8-16,0 0-24 16,16 0 16-16,17 0 0 0,8 0 11 15,13 0-11-15,6 0 0 16,7 0-14-16,13 0 29 16,9 0-6-16,1 0-9 15,1-6 0-15,-5 0-5 16,-5-1 7-16,0 1-4 15,1 0-1-15,2-1 3 16,-2 1 9-16,-1 0-9 16,-1 0 0-16,-4 2-1 15,1-3 1-15,-5 5 0 16,0-2 0-16,0 2 2 16,1 2 0-16,-1 0-2 0,0-2 0 15,0 0 9-15,0-4-9 16,3 3 0-16,-1-1-6 15,6-2 13-15,1 0-5 16,0-1-2-16,-1 0 0 16,-6-1-1-16,-2 2 1 15,-5 1 0-15,-1 0-5 16,-3 0 11-16,2 1-15 16,-6 4 9-16,0 0 0 15,-6 0-1-15,0 0 1 16,-4 0 0-16,-6 0-2 15,1 0 6-15,1 0-2 16,-4 6-2-16,2 2 0 0,-5-3-4 16,2 1 4-1,0 2 0-15,0-5-2 0,0 1 12 16,-2 0-8-16,1-4-2 16,-2 0 0-16,-1 0 3 15,1 0-3-15,2 0-1 16,-6 0-1-16,1 0 4 15,-2 0-6-15,-1 0 4 16,1 0 0-16,4 0 9 16,0 0-9-16,0 3-4 15,2-2 1-15,0-1 6 16,2 5-9-16,-1-3 6 16,-1 2 0-16,0 0 8 15,2 2-8-15,0-1-6 0,0-1 5 16,1 0 2-16,1-2 1 15,2 2-2-15,4-1 0 16,3-1 1-16,2-2-1 16,-2 0 0-16,1 0-3 15,-4 0 3-15,-1 0 0 16,-2 0 0-16,-7 0 0 16,2 0 2-16,-3 2-2 15,-2 0 0-15,0-1-1 16,-2 2 2-16,-3-1-2 15,1-1 1-15,-2 5 0 16,0-3 1-16,-1 0-1 16,-4 1-2-16,1-2 0 0,-7 1 4 15,-2-2 4-15,-2 0-6 16,-2 3 0-16,0-4-6 16,-1 1 10-16,1-1-4 15,-1 0 0-15,-2 0 6 16,-1 0 25-16,-1 0-31 15,-5 0 0-15,1 0 14 16,-3 0-14-16,0 0 0 16,0 0-7-16,0 0 18 15,0 0-33-15,0 0 20 0,0 0-43 16,-12 4-54 0,-16-4-96-16,-12 0-204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25.6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19 123 372 0,'0'0'128'0,"0"0"-53"0,0 0-15 15,0 0 16-15,0 0-54 16,0 0-1-16,-9-13-21 16,9 24-18-16,0 20 18 15,0 14 11-15,0 14 3 16,0 4 7-16,0 2-18 15,0 1 22-15,0-7-25 16,0-8 0-16,0-7 11 16,0-4-8-16,0-6-3 15,0-8 0-15,0-3 9 16,0-8-4-16,0-3-5 0,0-6-6 16,0-5-3-1,0-1-15-15,0 0-13 0,0 0-9 16,4-20-17-16,5-17-2 15,-4-7-69-15,-5-8-100 16</inkml:trace>
  <inkml:trace contextRef="#ctx0" brushRef="#br0" timeOffset="270">0 148 142 0,'0'0'125'0,"0"0"-34"16,0 0-43-16,0 0 41 15,0 0-37-15,0 0-23 0,148-31 31 16,-110 31-34 0,-7 0-10-16,-10 13-16 0,-10 9 7 15,-8 6-4-15,-3 7 8 16,-5 9 8-16,-22 2 56 16,-7-2-63-16,5-9-6 15,3-2-6-15,4-13 13 16,11-7-7-16,7-7-6 15,4-6-17-15,0 0 3 16,0 0-103-16,26 0 2 16,11-21-13-16</inkml:trace>
  <inkml:trace contextRef="#ctx0" brushRef="#br0" timeOffset="643">662 158 242 0,'0'0'132'0,"0"0"2"16,0 0-39-16,0 0 0 16,0 0-54-16,0 0 13 15,-96 44-54-15,64-17 0 16,6 0 22-16,8-2-21 16,5-3-1-16,7-6 0 15,6-5 11-15,0-3-28 16,0 5 7-16,6-1 10 15,18-1 10-15,6 2-10 16,1-5 0-16,-2-2-2 0,0-1 20 16,-6-2-12-16,-7 1-6 15,-4 3 0-15,-5-3-5 16,-2 3 11-16,-5 3-11 16,0 5 5-16,0 4-18 15,-3 2 15-15,-14 2-55 16,-3-2 12-16,-1-2 30 15,2-5-1-15,5-6-40 16,2-5-2-16,8-3-72 16,4 0 12-16</inkml:trace>
  <inkml:trace contextRef="#ctx0" brushRef="#br0" timeOffset="2549">591 106 258 0,'0'0'114'16,"0"0"27"-16,0 0-66 15,0 0-37-15,0 0-22 16,0 0-8-16,-14 99 78 16,10-41-57-16,2 1-10 15,-1 0 25-15,1-5-28 16,2-6 17-16,0-4 1 15,0-6-27-15,0-8 25 16,0-3-32-16,0-5 0 0,0-6 17 16,0-4-10-1,0-6-5-15,0-6-2 0,0 0 9 16,0 0 18-16,0 0-27 16,0-9 0-16,0-18 14 15,0-15-14-15,0-9 0 16,0-8 0-16,-4-14-11 15,-1-11 5-15,-2 5-63 16,0 12 19-16,3 16 45 16,1 17 1-16,1 12 3 15,-4 12 1-15,6 6 0 16,-1 4 25-16,-2 0-20 16,3 0-5-16,-2 0 11 0,-1 0-11 15,-2 19-13-15,4 23 13 16,-4 18 2-16,2 9 47 15,2 0-49-15,1-5 0 16,0-8 34-16,0-11-34 16,0-8 2-16,0-5-2 15,0-10 8-15,0-8 1 16,0-9-9-16,1-2 0 16,-1-3 11-16,0 0-7 15,0 0 1-15,0 0 11 16,0-18-13-16,0-19-3 15,0-17-1-15,0-18-22 16,-4-9 15-16,-1 2-27 0,3 13 0 16,-1 19 23-16,3 27 12 15,0 12-17-15,0 8 17 16,0 0 0-16,0 0-9 16,0 23-13-16,0 23 14 15,0 16 8-15,0 10 8 16,0-3 40-16,3-11-44 15,4-9-3-15,-3-9 31 16,1-12-27-16,-2-4-5 16,-3-7 0-16,1-9 0 15,-1-3 18-15,0-5-18 0,0 0 0 16,0 0 36 0,0 0-31-16,0-25-4 0,0-12 0 15,0-14 11-15,-13-11-24 16,3-4 2-16,0-1-4 15,2 9 4-15,2 14 10 16,1 14-5-16,5 13-5 16,0 7 20-16,0 9-20 15,0 1 10-15,0 0-25 16,0 17 24-16,0 28-16 16,0 17 4-16,5 9 13 15,5-2 0-15,0-6 5 16,-1-10-5-16,0-11 0 15,-1-9 17-15,-2-8-17 16,-1-6 0-16,-1-9-9 16,-1-7 19-16,0 0 3 0,-1-3-13 15,-2 0 0-15,3 0 21 16,-3-17-11-16,0-20-7 16,0-10-3-16,0-6 8 15,-8-11-28-15,-4-3-10 16,-2-4-42-16,5 6 61 15,-2 9-52-15,3 13 46 16,4 17 8-16,2 7 9 16,2 7 0-16,0 4 0 15,0-2 0-15,0 6-8 16,0 2 12-16,0 0-4 0,0 2 1 16,0 0 5-1,0-4-8-15,0-3 2 0,14-2 0 16,14-2-7-16,7 3 13 15,6 0-6-15,9 8 3 16,3 0 3-16,1 0 13 16,-2 17-19-16,2 12 0 15,3 1 19-15,-4 4-4 16,-4 0-4-16,-7-1 6 16,-11-4-5-16,-8-2 16 15,-10 2-28-15,-8 3 0 16,-5 4 19-16,0 4-13 15,-14 6 24-15,-17 0 2 16,-4-4-14-16,-2-6-3 16,1-10-15-16,-4-3 0 0,3-8 23 15,-2-4-20-15,6-7-3 16,2-4 18-16,0 0-17 16,4 0 7-16,-1-15-8 15,7 0 0-15,2-6-5 16,5 2 5-16,5 5-1 15,2 1-3-15,5 6 8 16,-1 2-8-16,3 1-21 16,0-2-22-16,0-3 2 15,8-4-112-15,10-5-10 16,-1-5-79-16</inkml:trace>
  <inkml:trace contextRef="#ctx0" brushRef="#br0" timeOffset="3163">582 0 343 0,'0'0'168'15,"0"0"-92"-15,0 0-43 16,0 0-24-16,0 0-9 0,0 0 42 16,0 235 16-16,4-161-26 15,4-9 4-15,0-8-18 16,1-9 8-16,-3-11-26 16,-1-7 2-16,-1-9 27 15,1-10-29-15,-2-8 0 16,-3-3 13-16,0 0-2 15,0 0 28-15,0 0-18 16,0-5-17-16,0-23 44 16,0-14-48-16,-3-11 0 15,-6-8 0-15,3-6 0 16,-4 5-1-16,3 11-24 0,2 22 22 16,2 14-13-1,3 12 16-15,0 3-3 0,0 0 1 16,0 36-26-16,3 22 23 15,11 16-27-15,3 5 32 16,-3-12 24-16,-4-12-22 16,0-13 4-16,-6-14 7 15,2-9-12-15,-6-6 10 16,2-7-11-16,-2-1 0 16,0-5 16-16,0 0-11 15,3 0 7-15,-3 0 11 16,0-9-16-16,0-15-7 15,0-14-7-15,0-9-34 16,0-3 15-16,0-1-51 16,0 7-26-16,0 9 43 0,0 5-32 15,0 1-127-15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36.5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63 85 17 0,'0'-6'46'0,"0"0"59"15,0 1-55-15,0 1-13 0,-8-2 6 16,5 2-18-1,-2-1-3-15,1 4 50 0,-1-3-36 16,4-1-11-16,-4 0 22 16,0 0-11-16,1-2-18 15,1 4 60-15,-4-1-39 16,4-4-25-16,-1 5-8 16,2 0 18-16,2 3-5 15,0 0-9-15,0 0 1 16,0 0-9-16,0 0 4 15,0 0-6-15,0 0 0 16,0 0 3-16,0 0-3 16,0 0-2-16,0 0-8 15,0 0 20-15,0 0-20 0,0 0 8 16,0 0-4-16,0 0-1 16,0 0-1-16,0 0 4 15,0 0 4-15,0 0 5 16,-3 0 2-16,3 0-7 15,0 0 0-15,0 0 5 16,0 0-5-16,0 0 0 16,0 0 0-16,0 0 5 15,0 0-3-15,0 0-2 16,0 0 0-16,0 0 4 16,0 0-4-16,0 0 2 15,0 0-2-15,0 0 0 16,0 0-90-16,0 0-143 15,14 0 25-15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30.75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112 0 711 0,'0'0'101'0,"0"0"-4"16,0 0-61-16,0 0 26 15,0 0-22-15,0 0-28 16,-84 32-12-16,71-14 0 15,7-1-13-15,2-1 8 16,-1 3-4-16,5-1 0 16,0-1 7-16,0 0 4 0,0-4 4 15,0-3 3-15,0-3-9 16,5-3-8-16,-4 1-60 16,2-5 17-16,3 0-51 15,7 0 27-15,0-9-17 16,6-8-170-16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38.01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82 165 22 0,'0'0'33'0,"0"0"-27"15,0 0-6-15,0 0-37 16</inkml:trace>
  <inkml:trace contextRef="#ctx0" brushRef="#br0" timeOffset="1013">82 165 4 0,'-34'0'56'0,"34"0"-52"16,0 0 118-16,0 0-95 0,0 0-8 15,0 0 43-15,-42-3-27 16,38 3 23-16,4-1-29 16,-2-1 24-16,2 2 6 15,0-3-29-15,0 3 0 16,0 0 6-16,0 0-20 16,0-1 2-16,0 1-18 15,0 0-12-15,0 0 6 16,11 0 8-16,7 0-2 15,9 0 3-15,3 0 3 16,2 0 3-16,5 0-9 16,0 0 0-16,8 0 6 0,-2-4-6 15,-2-1 0-15,3 1 5 16,-7-1-4-16,5 5 13 16,-4 0-14-16,-1 0 0 15,-6 0-5-15,-4 0 10 16,1 0-5-16,-2 0 0 15,-3 0 5-15,-3 0-4 16,0 0-1-16,-5 0 0 16,-1 0 2-16,-2 0-2 15,-3 0-2-15,4 0-4 16,-4 0 12-16,0 0-2 16,0 0-4-16,2 0 0 15,3 0-4-15,1 0 4 0,4 0 0 16,-4 3-3-1,3 0 7-15,7 0-2 0,-2-3-2 16,5 2 0-16,-1 0 1 16,1-2-1-16,6 0-1 15,-1 0-2-15,3 0 6 16,0 0-6-16,4 0 3 16,-3 0 0-16,2-2 4 15,-7 0-2-15,-2 2-2 16,-2 0 0-16,0 0 2 15,-1 0-2-15,-1 0 0 16,0 0 0-16,-1 0 2 0,-3 0-2 16,-1 0 0-1,-1 0-4-15,1 0 10 0,-4 0-8 16,-1 0 2-16,-3 0 0 16,-3 0-2-16,-3 0 2 15,1 2 0-15,-3-2-1 16,-1 0 4-16,5 0-4 15,-2 2 1-15,2-2 0 16,0 0-5-16,3 0 10 16,-3 0-5-16,4 0 0 15,-3 0 5-15,0 0-1 16,-1 0-4-16,-1 0 0 16,-4 0 4-16,-2 0-4 0,1 0 0 15,1 0-4 1,-2 0 8-16,-2 0-8 0,3 0 4 15,-3 0 0-15,0 0 13 16,0 0-12-16,0 0 3 16,0 0 19-16,0 0-18 15,0 0 35-15,0 0-37 16,0 0 6-16,0 0 25 16,0 0-33-16,0 0 4 15,0 0-5-15,0 0 13 16,0 1-15-16,0-1 2 15,0 0-16-15,0 0 6 16,0 0-163-16,0 0-74 16</inkml:trace>
  <inkml:trace contextRef="#ctx0" brushRef="#br0" timeOffset="2393">2448 197 135 0,'0'0'96'0,"0"0"-61"0,0 0-34 16,0 0 6-16,0 0-7 16,0 0 6-16,12 16 35 15,6-8-5-15,5-2-6 16,6 2 17-16,-4-5 0 15,7-1-20-15,-1 1 6 16,6 0-18-16,1 0 11 16,0-2-23-16,2 4 27 15,0-5-8-15,5 0-22 16,-1 0 0-16,5 0 19 16,-1 0-16-16,6-5 2 0,4-5-5 15,8 0 0 1,1-3 17-16,2 2-17 0,7-3 0 15,-3 2-1-15,-1-1 7 16,1 1-6-16,-3 3 0 16,-1 3 0-16,-1-2 2 15,-2 8-2-15,-2 0 0 16,2 0-3-16,-3 0 7 16,1 0-12-16,-1 0 8 15,3 0 0-15,6 0 3 16,2 0 1-16,3 0-4 15,-1 0 0-15,-3 0 0 16,-3 0 4-16,-2 0-4 16,-5 0 0-16,0 0 0 0,1 0 0 15,2 0 0-15,-2 0-3 16,2 0 8-16,-3 0-4 16,0 0-1-16,-3 0 0 15,-2 0 5-15,1 0-5 16,-6 0 0-16,1 0-1 15,0 0 3-15,-7-1-4 16,5-1 2-16,-1 0 0 16,-2 0 2-16,0 0-2 15,-7 0-2-15,2 2-1 16,-2 0 6-16,-2 0 4 16,4 0-7-16,1 0 0 15,-1 0 2-15,8-3-2 0,2 0 0 16,7-2-2-16,2 1 5 15,0-2-1-15,-5 4-2 16,2-3 0-16,-1 1-4 16,0 1 4-16,4 0 0 15,0-1 1-15,5-1 0 16,-1-1 8-16,4 0-9 16,-4 1 0-16,-2 0 5 15,-4-2-5-15,-3 4-2 16,-2-5 2-16,-4 4 1 15,-2 3 0-15,-3 1-1 16,-3-2 0-16,-3 2 5 0,-1 0-5 16,0 0 0-1,2 0-2-15,-4 0 4 0,-1-3-2 16,-5 3 0-16,-4 0 0 16,2 0 9-16,3 0-9 15,-6 0 2-15,7 0 0 16,-2-1 2-16,-1-2-1 15,-2 3-3-15,2-1 0 16,-1-3 6-16,3 4-3 16,-1-1 3-16,-5 1-4 15,3-3 0-15,-10 3 2 16,-2 0-4-16,-6 0 0 16,-3 0 3-16,-4 0-3 15,-5 0 0-15,5 0-3 16,-5 0 7-16,0 0-9 0,0 0 3 15,0 0-35-15,0 0-5 16,0 0-85-16,-22-11-148 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51.2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 53 143 0,'0'0'94'15,"0"0"34"-15,0 0-50 16,0 0-12-16,0 0-66 16,0 0-17-16,-21 28 12 15,21 26 10-15,0 17 1 16,0 11 14-16,7 9-18 15,-2-4 29-15,-4-1-31 16,3-8 1-16,-4-14 14 16,1-7-6-16,2-12-6 15,-1-4-3-15,2-7 4 16,-1-5 2-16,-1-8-6 16,-2-9 0-16,0-5 9 0,0-6-7 15,0-1-2-15,0 0 3 16,0-6 4-16,0-29-14 15,-5-19-67-15,-1-18-20 16,2-15-22-16,4-19-35 16</inkml:trace>
  <inkml:trace contextRef="#ctx0" brushRef="#br0" timeOffset="247">62 39 57 0,'0'0'107'0,"0"0"-49"16,0 0-29-16,0 0 19 15,0 0-18-15,0 0 12 16,174 8 3-16,-154 26-33 0,-6 0-6 16,-8 3 0-16,-6 1 4 15,0 0-7-15,0 6-1 16,-25-3 3-16,-2 3 10 16,-4-2-12-16,3-10 14 15,5-8-15-15,14-13 5 16,6-9-14-16,3-2 7 15,0-8-73-15,26-30-30 16,11-14-123-16</inkml:trace>
  <inkml:trace contextRef="#ctx0" brushRef="#br0" timeOffset="601">573 70 216 0,'0'0'123'16,"0"0"-88"-16,0 0 7 15,0 0 21-15,0 0-54 16,0 0 16-16,-70 27-6 16,45-8-19-16,5-5 17 15,10 0-17-15,7-4-16 16,3 1 15-16,0 1-16 16,7 1 17-16,16-1-1 15,8 3 18-15,3-1-11 16,6 1-1-16,-5 0-5 15,-8-2 6-15,-4-2-6 16,-9 1 0-16,-3-2-1 16,-9 0 1-16,-2 8-9 0,-2 4-1 15,-24 10 10 1,-6 3 19-16,-4-1-15 0,4-2-4 16,3-10 0-16,14-6 7 15,6-9-19-15,5-5 1 16,4-2-65-16,10-9-22 15,25-40-5-15</inkml:trace>
  <inkml:trace contextRef="#ctx0" brushRef="#br0" timeOffset="1103">989 37 167 0,'0'0'49'15,"0"0"-49"-15,0 0 0 16,0 0 102-16,0 0-14 15,0 0-6-15,-8 275-43 16,8-217-19-16,0-6 14 16,0-3-14-16,3-10-13 15,3-7 5-15,2-10-9 16,-4-7-2-16,-4-4-1 16,2-7 4-16,-2-4 3 15,0 0-1-15,0 0-2 16,0 0 35-16,-2-25-39 15,-14-15-20-15,0-16-23 16,1-12-36-16,1-10 13 16,8 1-51-16,1 12 28 0,5 13 61 15,0 16 28-15,0 11 18 16,0 6-1-16,2 5 2 16,16 3 22-16,8-2-32 15,10 3 16-15,5 6 17 16,11 4-14-16,4 0 19 15,3 14-15-15,0 14-23 16,-6 1 30-16,-8 5-27 16,-13-2-12-16,-10 3 10 15,-10 1-4-15,-12 5-6 16,0 6 0-16,-15 2 2 0,-22 4 8 16,-8 0-2-1,-4-7-4-15,3-11-3 0,5-6-1 16,10-14-41-16,16-15-97 15,7-19-21-15</inkml:trace>
  <inkml:trace contextRef="#ctx0" brushRef="#br0" timeOffset="1259">1600 147 263 0,'0'0'1'16,"0"0"1"-16,0 0 17 15,0 0-3-15,0 0 10 0,0 0-26 16,6 24 0 0,-31-24-220-16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48.5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 59 75 0,'0'0'63'16,"0"0"-15"-16,-3 0-48 16,3 0-12-16,0 6-1 15,0 1 12-15,0 2-23 16,0-6-8-16,0 1-22 15,0 0 4-15</inkml:trace>
  <inkml:trace contextRef="#ctx0" brushRef="#br0" timeOffset="2130">43 247 4 0,'0'0'59'0,"0"0"21"16,0 0-29-16,0 0-27 15,0 0-23-15,0 0-1 16,27 3 16-16,-16 2-15 16,6-4 4-16,4-1 7 15,2 3-7-15,4-3 51 16,0 0-45-16,-2 0-4 15,5 1 7-15,1 1-5 0,4 2 0 16,2 0-4-16,0 1 0 16,4-4 4-16,4 4-3 15,4-2-5-15,3-2 10 16,0 2-10-16,7-2 5 16,-7 4-2-16,2 1-3 15,-4 0 6-15,-4 1-7 16,3-3 0-16,-4-2 3 15,-4 2 3-15,2-2-5 16,-1 0-1-16,-1-2 2 16,2 0 6-16,-2 0-8 15,1 0 0-15,-5 0 3 16,3 0 1-16,-5 2-4 16,2 1 3-16,-2-1 1 0,-3-2 10 15,0 1-14-15,4-1 0 16,-4 0 10-16,2 0-10 15,-5 0 0-15,2 0 0 16,-4 0 2-16,4 0 6 16,-4 0-8-16,0 0 0 15,-4 0 5-15,-2 0-4 16,-3 0-1-16,-2 0 0 16,-1 0 1-16,-1 0 2 15,0 0-3-15,-5 0 0 16,0 0 2-16,-3 0-2 15,2 0 0-15,1 3-2 16,3 0 5-16,4-3-3 0,2 1 0 16,4-1 0-1,1 0 4-15,4 0-2 0,3 0-2 16,2 0 0-16,-2 0 1 16,-2-1-1-16,3-5 0 15,-2 3 0-15,2 0 6 16,-1 1-3-16,-1 0-3 15,5 2 0-15,-5-2 1 16,5 2 1-16,-2-1-2 16,-1 1 0-16,1-5 2 15,-1 3-2-15,-3 0 0 16,-4-1 0-16,2 3 3 0,-3-2-8 16,0 0 5-16,2 2 0 15,-10-2 0-15,3 2 5 16,-1-1-8-16,0-2 3 15,-1 3 0-15,0-2 7 16,-5 2-7-16,5 0 0 16,-7 0 0-16,1 0 0 15,4 0 0-15,-1 0-2 16,0 0 4-16,1 0-7 16,3 0 5-16,-2 0 0 15,4 0 5-15,-2 0-5 16,4 0 0-16,-2 0-1 15,4 0 5-15,-2-2-3 16,-1 2-1-16,5-2 0 16,-2-1 0-16,-3 1 1 0,6 2-1 15,-3-1 0-15,0-2 3 16,1 2-1-16,-4 1-2 16,-1-3 0-16,-1 1 0 15,2 2 1-15,-5 0-1 16,4-3 0-16,-2 3 1 15,4-1-1-15,-1 1 0 16,3-1 0-16,3-3 3 16,0 3-3-16,5-3 0 15,1-1 0-15,3 0 0 0,-1-3 11 16,0 2-11 0,0 2 0-16,1 0 4 0,-3-1-4 15,3 4 0-15,-2-3-1 16,2 0 2-16,0 2 4 15,2-3-5-15,-2 1 0 16,2 0-2-16,-2 0 6 16,2 0-5-16,0-2 1 15,1 1 0-15,4-1 6 16,-2-2-6-16,0 5 0 16,3-1 3-16,1 0-3 15,4 2 0-15,2-4-8 16,-1 5 16-16,2-3-8 15,-2 0 0-15,0 0 0 16,0-3 0-16,0 3 2 16,2 0-2-16,0-1 0 0,1 0 2 15,-3-2-2-15,2 6 0 16,-5-4 0-16,3 1 4 16,-3-1-4-16,1 3 0 15,-2-1-1-15,-4 0 5 16,-1 1-3-16,-3 1-1 15,-2-4 0-15,-1 2 0 16,1 2 1-16,-2-2-1 16,0 3 0-16,0-1 1 15,-3-2-1-15,2 1 0 16,-4-1 0-16,4 3 0 0,-1-2 1 16,4-2-1-1,-2 3 0-15,2 1 3 0,0-2-1 16,-1 2-2-16,4 0 0 15,-1 0-5-15,0 0 11 16,4 0-12-16,4 0 4 16,4 0 2-16,0 0 1 15,6 0 1-15,4 0-2 16,3 0 6-16,4-2-6 16,-3-1 0-16,-3 1-2 15,-3 1 4-15,-2-3-2 16,0 0 0-16,2 3 0 15,-2-3-1-15,2 2 1 16,-2 2 0-16,-1-3-1 16,-5 3 2-16,0 0-1 0,-6 0 0 15,0 0 0-15,-3 0 3 16,-2 0-3-16,1 0 0 16,-7 0-3-16,-1 0 6 15,-7 0-3-15,2 0 0 16,-3 0 0-16,-1 0 1 15,-2 0-1-15,4 0-1 16,-1 0 1-16,0 0 0 16,3 0 1-16,-1-4-1 15,3 3 0-15,2-1 8 16,-2-3-8-16,3 3 0 16,-1-2-2-16,1 0 5 0,-3 2 3 15,-4 2-6-15,-2-2 0 16,-4 2-4-16,1 0 6 15,-4 0-2-15,-1 0 0 16,-1 0 3-16,-2 0 3 16,1 0-6-16,-7 0 0 15,0 0 1-15,-4 0-1 16,4 0 1-16,-2 0-7 16,-3 0 12-16,0 0-19 15,0 0 13-15,0 0-22 16,0 4-54-16,0 17-22 15,-22-2-6-15,-5-8-206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1:57.9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18 167 50 0,'-7'-5'84'0,"2"1"-9"16,3 0-16-16,2 3 30 16,-3-4 1-16,3 2-31 15,-1 3-17-15,1 0 40 16,0 0-45-16,0 0-16 15,0 0 1-15,0 0-18 16,0 0-2-16,0 0-2 16,0 0-31-16,4 0 23 15,24 0 8-15,12 0 15 16,9 0-11-16,2 0 26 16,4-4-19-16,-1 2-11 0,-5-3 4 15,-3 0 0-15,-3-1-4 16,-10 1-8-16,1 2 8 15,-6-2 7-15,-5 0 3 16,-5 4-10-16,-4-1 3 16,-2 2 15-16,2 0-18 15,0 0 0-15,4 0 13 16,4 0-13-16,1 0 3 16,3 0-3-16,-3 0 0 15,5 0 5-15,-1 0-5 16,8 0 0-16,2-3 5 0,6-3-5 15,0-2 0 1,2 2-6-16,-1-1 6 0,-2 1 13 16,-4 1-13-16,-1 0 0 15,-2 3-6-15,-6-2 14 16,-3 4-16-16,-3 0 8 16,-1 0 0-16,-1 0 7 15,2-1-7-15,0 1 0 16,3-4 1-16,-1-2-1 15,6 3 1-15,-1-5-1 16,3 3 0-16,2-1 1 16,0 0-1-16,2 2 0 15,0 1-2-15,-2 3 4 16,-3-3-2-16,-1 3 0 0,1 0 0 16,-4 0 5-16,3 0-5 15,-4 0 0-15,1 0-2 16,-2 0 4-16,0 0-4 15,-3 0 2-15,-2 0 0 16,-2 0-3-16,-5 0 3 16,-4 0 0-16,3 0 1 15,-4 0 4-15,-1 0-4 16,-2 0-1-16,1 0 0 16,-1 0 2-16,4 0-2 15,-3 0 0-15,3 0-1 16,-1 0 2-16,3 0 2 15,-1 0-3-15,-2 0 0 0,0 0-3 16,-1 0 3-16,-4 0 0 16,-2 0 0-16,-2 0 5 15,0 0-5-15,0 0 0 16,0 0-39-16,0 0 37 16,0 0-4-16,-6 0-6 15,-13 8-48-15,-8 3-98 16,-13-5-77-16</inkml:trace>
  <inkml:trace contextRef="#ctx0" brushRef="#br0" timeOffset="637">328 350 243 0,'0'0'33'16,"0"0"-23"-16,0 0-10 15,0 0 43-15,0 0 12 16,0 0 1-16,264-31 42 15,-175 21-74-15,11-5 14 16,12 1 2-16,9-1-27 16,2-3 13-16,-2 4-16 15,-9-2-1-15,-3 1 10 16,-8-2-19-16,-6 2 0 16,-6-1 8-16,-10 1-4 0,-13 2-3 15,-11 3-1-15,-15 4 0 16,-16 1 14-16,-8 4-12 15,-7-1-2-15,-8-1 16 16,2 3-4-16,-3 0 14 16,0 0-15-16,0 0-7 15,0-1 44-15,0 1-28 16,0 0 4-16,0 0-3 16,0 0-10-16,0 0-11 15,0-2-9-15,-13-3-54 16,-7 5-11-16,-10 0-160 15,-14 0-184-15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2:00.4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0 144 47 0,'0'0'81'0,"0"0"8"16,0 0-33-16,0 0 26 15,0 0-9-15,0 0 5 16,-10 0 3-16,10 0-61 16,0-5-20-16,27 1-15 15,24-2 15-15,21 1 70 16,19-3-40-16,11 5-12 15,6-2 15-15,1 5-31 16,1-2 1-16,-4 1 1 16,0-2 0-16,3-2 12 15,3-3-16-15,0 0 0 0,-6-4-1 16,-13-3 4-16,-13 1-3 16,-17 0 0-16,-11 4 10 15,-12 1-10-15,-12 5 0 16,-11 4 0-16,-10 0 4 15,-5 0-4-15,-2 0-4 16,0 0-10-16,0 0 14 16,0 0 10-16,0 0-10 15,0 0-11-15,0 0-1 16,0 11-164-16,0 4 56 16,0-9-119-16</inkml:trace>
  <inkml:trace contextRef="#ctx0" brushRef="#br0" timeOffset="150">1944 83 598 0,'0'0'5'16,"0"0"57"-16,0 0-20 16,0 0-9-16,0 0-33 15,0 0-67-15,0 12-280 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2:04.8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99 65 39 0,'0'0'133'0,"0"0"-58"16,0 0 21-16,0 0-36 15,0 0-20-15,0 0-40 16,0-9 10-16,0 9-8 16,0 0 2-16,0 0-4 15,0 0 16-15,-3-4-16 16,-8 1 0-16,-5-3-10 15,3-2 10-15,-1 3-3 0,0-4 3 16,3 2 0-16,2 5 10 16,1-2 19-16,8 4 11 15,0-2 6-15,0-1-26 16,0 3-20-16,0 0-15 16,10 0 15-16,11 0 24 15,7 0 3-15,4 0 1 16,0 0-22-16,3 0 3 15,-4 0 11-15,-3 0-20 16,-2 0 0-16,-3 0-3 16,-2 0-18-16,2 0-42 15,0 0-69-15,-4 3-41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2:05.5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0 133 396 0,'0'0'23'0,"0"0"-16"15,0 0 2-15,0 0-5 16,0 0 19-16,0 0-7 16,293 23 24-16,-208-14-21 15,-2 1-15-15,3-4 38 16,3-1-42-16,1-5 6 15,4 0 18-15,4 0-9 16,2-10 2-16,2-4-14 16,4-2 0-16,9-1 12 15,-1 6-7-15,-1-1-8 16,-2 3 2-16,-11 1 2 16,-5 5-6-16,0 0 2 15,3 1 0-15,2-2-1 16,3-1 1-16,-4 0 0 15,0 0 9-15,-1 0-8 0,-3 0 4 16,-3-3-5-16,-3 3 0 16,-8 1 17-16,-13-1-17 15,-11 5 0-15,-16 0-1 16,-10 0 1-16,-13 0-12 16,-9 0-5-16,-7 0-16 15,-2 0 16-15,0 12-4 16,0 3-60-16,-14-4-33 15,-11-8-256-15</inkml:trace>
  <inkml:trace contextRef="#ctx0" brushRef="#br0" timeOffset="143">3163 0 672 0,'0'0'16'16,"0"0"2"-16,0 0-18 15,0 0-3-15,0 0-235 16,0 0-133-16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2:04.2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89 30 39 0,'0'0'54'16,"0"0"-25"-16,0 0-10 15,0 0 45-15,0 0-43 16,0 0-9-16,-51-30 4 16,44 30-6-16,2 0-10 15,5 0-2-15,-3 0 2 0,3 0 0 16,0 0 2-16,0 0-2 16,0 0 0-16,0 0 25 15,0 0-23-15,0 0 3 16,0 0 4-16,0 3 15 15,11 2 10-15,7 5-23 16,7-4 6-16,4 0 39 16,3-3-41-16,5 2 8 15,4-2-15-15,4-1-4 16,-5 1-4-16,4 0-36 16,1-2-48-16,1 3 21 15,0-4-57-15</inkml:trace>
  <inkml:trace contextRef="#ctx0" brushRef="#br0" timeOffset="3188">471 224 256 0,'0'0'75'15,"0"0"34"-15,0 0-65 16,0 0-19-16,0 0-25 16,0 0-192-16</inkml:trace>
  <inkml:trace contextRef="#ctx0" brushRef="#br0" timeOffset="4320">226 107 124 0,'0'0'54'0,"0"0"48"16,0 0-24-16,0 0 10 16,0 0-21-16,0 0-26 15,-7-27 35-15,4 27-42 16,2 0-34-16,-8 2 14 0,-10 28-14 16,-7 16 0-16,-5 6 2 15,2 0 4-15,3-6 2 16,5-10-8-16,5-6 0 15,0-7 24-15,3-8-19 16,9-7-4-16,-1-5 9 16,5 0-8-16,0-3-4 15,0 0 1-15,0 0-36 16,17 1 36-16,6-1 2 16,5 3 5-16,2-3-5 15,2 0 3-15,4 0 17 16,1 0-16-16,-2 0-2 15,-9 0 10-15,-3 0-13 0,-5 0 0 16,-5 0 7-16,-7 0-7 16,-2 0 6-16,-4 0-6 15,0 0 0-15,0-7 50 16,0-4 0-16,0-8-3 16,-13-5-41-16,-9-4 4 15,2 4-19-15,-1-3 9 16,-2 3 0-16,1 1 4 15,4 2-4-15,4 3-25 16,5-3 0-16,9-2-24 16,0-5-112-16,0-7-200 15</inkml:trace>
  <inkml:trace contextRef="#ctx0" brushRef="#br0" timeOffset="4455">354 200 511 0,'0'0'47'16,"0"0"-47"-16,0 0-125 15,0 0-89-15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2:20.5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126 137 104 0,'-9'0'14'0,"-1"0"5"15,1 0 19-15,0 0-12 0,1 0 50 16,-1 0-68-1,-3 0 30-15,3-3-15 0,-2 1-11 16,2 2 1-16,-4-1-13 16,7 1 1-16,-1 0 21 15,5 0-22-15,-1 0 13 16,3 0 20-16,0 0-12 16,0 0 3-16,0 0 11 15,0 0-24-15,0-3 29 16,0 2-23-16,0 1-17 15,8 0 4-15,15 0-4 16,9 0 3-16,5 0-3 16,6 0 0-16,-2 0 46 15,4-4-46-15,4 3 4 16,-3 1 14-16,4 0-15 16,4 0 2-16,-2 0-5 15,0 0 13-15,5 0-10 0,-3 0-2 16,0-7-1-16,-4-5 0 15,4-2-4-15,0-1 4 16,-5 0 0-16,-2 2 4 16,2 5 12-16,-1 2-16 15,-7 6-9-15,1 0 7 16,-4 0 1-16,-4 0-2 16,1 4 2-16,1 2 1 15,-4 3 15-15,-2-4-15 16,-5 0 0-16,-4-4-3 0,-2 2 4 15,-2 0-1 1,-3-3 0-16,-2 0 0 0,2 0-6 16,1 0 7-16,2 0-1 15,4 0 7-15,-1 0-6 16,2 0-1-16,1 0 0 16,-5 0 0-16,-1 0 0 15,-3 0 0-15,-8 0 0 16,2 0 5-16,-7 0-5 15,2 0 0-15,-3 0-1 16,0 0 1-16,0 0 15 16,0 0-12-16,0 0-3 15,0 0 7-15,0 0-4 16,0 0-3-16,0 0 0 16,0 0 7-16,0 0 22 0,0 0-19 15,0 0-4-15,0 0 17 16,0 0-18-16,0 0-5 15,0 0 0-15,0 0 3 16,0 0 3-16,0 0-6 16,0 0 0-16,0 0 1 15,0 0 5-15,0 0-6 16,0 0 0-16,0 0 3 16,0 0-4-16,3 0 1 15,-1 0 0-15,-2 0-4 16,3 0 7-16,2 0-3 15,-4 0 0-15,4 0 5 0,-1 0-5 16,4 0 0-16,1 0 0 16,-4 0 4-16,1 0-3 15,-1-3-1-15,2 3 0 16,1 0 1-16,1 0 2 16,0 0-3-16,1 0 0 15,-1 0 1-15,1 0-1 16,0 0 0-16,-3-3-3 15,3 3 6-15,-1-1-3 16,0-1 0-16,0-1 0 16,-1 3-4-16,1-1 4 15,-4 1 0-15,1 0-2 16,-3 0 2-16,1 0 4 0,0-2-4 16,-3 2 0-16,-1 0 4 15,0 0-2-15,0 0-2 16,0 0 0-16,0 0 3 15,0 0 18-15,0 0-21 16,0 0 6-16,0 0 23 16,0 0-22-16,0 0 2 15,0 0 11-15,0 0-20 16,0 0 39-16,0 0-39 16,0 0 0-16,0 0 6 15,0 0-6-15,0 0 0 16,0 0 0-16,0 0 4 0,0 0-4 15,0 0 0 1,0 0 0-16,0 0-6 0,0 0 6 16,0 0-2-16,0 0 0 15,0 0 4-15,0 0-5 16,0 0 3-16,0 0 0 16,0 0-4-16,0 0 5 15,0 0-1-15,0 0 0 16,0 0 0-16,0 0-5 15,0 0 5-15,0 0 0 16,0 0-1-16,0 0 1 16,0 0 0-16,0 0-2 15,0 0 6-15,0 0 2 0,0 0-6 16,0 0 0 0,0 0 1-16,0 0-1 0,0 0 0 15,0 0 0-15,0 0 4 16,0 0-10-16,0 0 6 15,0 0 0-15,0 0 0 16,0 0 0-16,0 0 0 16,0 0-1-16,0 0 3 15,0 0-5-15,0 0 3 16,0 0 0-16,0 0 3 16,0 0-3-16,5 0-6 15,2 0-5-15,3 0 11 16,0-2-10-16,3 2 10 15,0-2 0-15,0-1-18 0,-4 3 19 16,-3-3-1-16,-1 3 0 16,-2 0 6-16,-3 0-11 15,0 0 5-15,0 0 0 16,0 0 1-16,0 0-1 16,0 0 0-16,0 0-3 15,1 0 9-15,2 0-10 16,-1 0 4-16,-2 0 0 15,0 0 4-15,3 0-4 16,-3 0-3-16,0 0 0 16,0 0 6-16,0 0-4 15,0 0 1-15,0 0 0 16,0 0 4-16,0 0-3 0,0 0-1 16,0 0 0-1,0 0 2-15,0 0-8 0,0 0 6 16,0 0 0-16,0 0 3 15,0 0-3-15,0 0 0 16,0 0-5-16,0 0 10 16,0 0-5-16,0 0 0 15,0 0 0-15,0 0 0 16,0 0 0-16,0 0 0 16,0 0-3-16,0 0 13 15,0 0-6-15,0 0-4 16,0 0 0-16,0 0 13 15,0 0-9-15,0 0-4 0,0 0 3 16,0 0 0-16,0 0 4 16,0 0-7-16,0-1 0 15,0 1 10-15,0 0-10 16,0 0 0-16,0 0 0 16,1 0 5-16,-1 0-6 15,0 0 1-15,0 0 0 16,0 0 5-16,0 0-5 15,0 0 0-15,0 0-2 16,0 0 5-16,0 0-3 16,0 0 0-16,0 0 0 15,0 0 5-15,0 0-5 16,0 0 0-16,0 0 5 16,0 0-3-16,0 0 5 0,0 0-7 15,0 0 0-15,0 0 6 16,0 0-3-16,0 0-3 15,0 0 8-15,0 0-7 16,0 0 1-16,0 0-2 16,0 0 0-16,0 0 2 15,0 0-2-15,0 0 0 16,0 0-7-16,0 0 14 16,0 0-12-16,0 0 5 15,0 0 0-15,0 0 2 16,0 0-2-16,0 0-1 15,0 0-3-15,0 0 8 0,0 0-7 16,0 0 3-16,0 0 0 16,0 0 2-16,0 0-2 15,0 0 0-15,0 0 1 16,0 0 0-16,0 0 1 16,0 0-2-16,0 0 0 15,0 0-2-15,0 0 2 16,0 0 0-16,0 0-2 15,0 0 5-15,0 0-6 16,0 0 3-16,0 0 0 16,0 0-2-16,0 0 2 15,0 0 0-15,0 0-4 16,0 0 8-16,0 0-12 0,0 0 6 16,0 0 2-1,0 0-6-15,0 0 6 0,0 0 0 16,0 0 3-16,0 0-1 15,0 0 0-15,0 0-2 16,0 0 0-16,0 0-1 16,0 0 1-16,0 0 0 15,0 0 1-15,0 0 0 16,0 0 0-16,0 0-1 16,0 0 0-16,0 0 5 15,0 0-5-15,0 0-9 16,0 0-17-16,-1 0-40 0,-22 0-145 15,-12-12-358 1</inkml:trace>
  <inkml:trace contextRef="#ctx0" brushRef="#br0" timeOffset="1320">212 131 166 0,'0'0'91'15,"0"0"-88"-15,0 0 16 16,0 0-13-16,0 0 21 16,0 0 36-16,135 6 11 15,-63-6-8-15,14 0-25 16,7 0-32-16,7-3 35 0,9-4-27 15,8-2-7-15,7 3-5 16,-1 3 2-16,-2 2-3 16,-14-3-4-16,-7 0 0 15,-9 1-8-15,-7-5 14 16,-7-1-12-16,-10-1 11 16,-13-4-18-16,-13 4 23 15,-5 0-20-15,-18 4 20 16,-4 3-14-16,-6 0 15 15,-7 3-7-15,4 0 18 16,-5 0-9-16,0 0 1 16,0 0 5-16,0 0-16 15,0 0 34-15,0 0-33 16,0 0 6-16,0 0 7 16,0 0-9-16,0 0 16 0,0 0-10 15,0 0-12-15,0 0 31 16,0 0-24-16,0 0 1 15,0 0 10-15,0 0-12 16,0 0 0-16,0 0-8 16,0 0 8-16,0 0 5 15,0 0-13-15,0 0 0 16,0 0 3-16,0 0-3 16,0 0-3-16,0 0 1 15,0 0 2-15,0 0-5 16,0 0 5-16,0 0 0 15,0 0 2-15,0 0 5 0,0 0-7 16,0 0 0-16,0 0 1 16,0 0 6-16,0 0-7 15,0 0 0-15,0 0 7 16,0 0-7-16,0 0-3 16,0 0-1-16,0 0 4 15,0 0-6-15,0 0 9 16,0 0-3-16,0 0 12 15,0 0-12-15,0 0 0 16,0 0 0-16,0 0 9 16,0 0-17-16,0 0 8 15,0 0-16-15,0 0-2 16,0-3-63-16,0-7-113 0,0-1-333 16</inkml:trace>
  <inkml:trace contextRef="#ctx0" brushRef="#br0" timeOffset="11428">2745 93 179 0,'0'0'82'0,"0"0"-36"15,0 0 23-15,0 0 27 16,0 0-31-16,0 0 22 15,0 0-48-15,-38-32-6 16,38 32 24-16,0 0-48 16,0 0-1-16,0 0-8 15,0 19 10-15,0 14 23 16,9 11-33-16,8 0 2 16,1 3 19-16,4-8-11 15,-2-2-6-15,4-4-4 16,-1-5 11-16,-3 2-2 15,2-8-9-15,-4-3 0 0,-4-8 6 16,3-6-6-16,-8-4-2 16,3-1-7-16,7 0 2 15,0 0-6-15,12-26 7 16,1-14 6-16,7-4 15 16,-7 1-15-16,-1 6 0 15,-7 10-9-15,-2 10 20 16,-7 7-28-16,-3 7 17 15,1 3-6-15,-3 0-6 16,7 0 3-16,-1 11 9 16,0 6 5-16,3 1-4 15,-1 4 43-15,4-6-44 0,-5-1 7 16,-2-2 2-16,2-5-4 16,-2-2-5-16,1-1 0 15,-3-5 0-15,3 0-15 16,2 0 15-16,7-5 0 15,4-18-14-15,6-6 16 16,0-4-2-16,5-2 0 16,-8 5 13-16,-1 6-5 15,-6 9-8-15,-7 5 0 16,-3 8-10-16,-4 2 7 16,-3 0 0-16,3 0 2 15,-2 0 2-15,5 10 25 16,1 3-24-16,-1 4 1 0,1-6 22 15,4 3-24-15,0-4-1 16,0-5 0-16,4-5 10 16,3 0-24-16,-1 0 14 15,5-5 0-15,1-11 4 16,-2-3 10-16,-3 4-11 16,2 5-3-16,-2 5 11 15,-3 5-21-15,3 0 10 16,-6 0 0-16,0 0 9 15,-6 0-9-15,-5 0 0 16,-3 0-3-16,-1 0 11 16,4-4-5-16,3-2-3 15,5-4-34-15,1-3-20 16,-11 0-183-16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3:32.0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0 985 0,'0'0'109'0,"0"0"-109"16,0 0-13-16,0 0-171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34.2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0 631 0,'0'0'233'15,"0"0"-125"-15,0 0 83 16,0 0-155-16,0 0-5 16,0 0-31-16,3 15-25 15,-3-15-241-15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2:52.5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2774 855 0,'0'0'81'0,"0"0"-81"16,0 0-45-16,0 0 27 16,0 0 18-16,0 0 6 0,325-83 24 15,-150 30-8 1,24-8 49-16,24 3-56 0,-1 2-12 16,-2 10 25-16,1 4-25 15,-14 5-3-15,-22 6 0 16,-28 6 3-16,-39 6-29 15,-34 6-7-15,-25 7-57 16,-24 2-40-16,-26-7-209 16</inkml:trace>
  <inkml:trace contextRef="#ctx0" brushRef="#br0" timeOffset="148">2616 2238 1078 0,'0'0'0'0,"0"0"-7"0,0 0-6 16,0 0 13-16,0 0-14 16,0 0-92-16,27 24-246 15</inkml:trace>
  <inkml:trace contextRef="#ctx0" brushRef="#br0" timeOffset="30375">16032 339 527 0,'0'0'78'0,"0"0"-62"16,0 0 19-16,0 0-31 15,0 0 21-15,0 0 46 16,-77 391-47-16,77-315 9 16,10-6-12-16,5-7 0 15,6-11-4-15,5-10-17 16,2-10 0-16,3-11 7 15,3-15-7-15,4-6-79 16,6-10-75-16,-2-34-103 16</inkml:trace>
  <inkml:trace contextRef="#ctx0" brushRef="#br0" timeOffset="30616">16669 385 640 0,'0'0'58'0,"0"0"-11"16,0 0 1-16,0 0-26 15,0 0 25-15,0 0-31 16,-137 370-16-16,120-323 7 16,4-9 6-16,3-12-1 0,4-13-12 15,3-10 0 1,3-3-13-16,0-13 9 0,0-31-145 15,0-15-73-15,0-14 48 16</inkml:trace>
  <inkml:trace contextRef="#ctx0" brushRef="#br0" timeOffset="30823">16532 365 429 0,'0'0'78'0,"0"0"-20"15,0 0 35-15,0 0 25 16,0 0-66-16,0 0-4 15,175 328 1-15,-143-270-19 16,-1-6 17-16,-6-4-47 16,-4-4 0-16,-4-6 12 15,-6-13-9-15,-7-8-3 0,-1-10 0 16,-3-6-5-16,0-1-7 16,-9 0-102-16,-23-14-192 15,-6-22-254-15</inkml:trace>
  <inkml:trace contextRef="#ctx0" brushRef="#br0" timeOffset="30992">16581 762 551 0,'0'0'143'16,"0"0"-137"-16,0 0 27 0,0 0-5 16,0 0-9-1,0 0 57-15,88 0-65 0,-54 0-6 16,-1 0 0-16,1 0-5 15,-11 0-84-15,-9-11-244 16</inkml:trace>
  <inkml:trace contextRef="#ctx0" brushRef="#br0" timeOffset="31183">16776 258 396 0,'0'0'162'0,"0"0"-154"16,0 0 35-16,0 0 44 16,0 0-8-16,0 0-51 0,266-4-28 15,-222-10 10-15,-12-1-15 16,-6 3 5-16,-12 1-153 16,-11 2-96-16</inkml:trace>
  <inkml:trace contextRef="#ctx0" brushRef="#br0" timeOffset="31347">17049 292 401 0,'0'0'106'0,"0"0"7"16,0 0-37-16,0 0-39 16,0 0 19-16,0 0-50 0,-21 217-4 15,21-191-2 1,3-3-4-16,6-6-60 0,0-15-223 15</inkml:trace>
  <inkml:trace contextRef="#ctx0" brushRef="#br0" timeOffset="31574">17247 390 448 0,'0'0'114'0,"0"0"24"15,0 0-67-15,0 0 31 16,0 0-38-16,0 0-16 16,316 268-37-16,-271-241-11 15,-13-7 21-15,-6-2-21 0,-7-9 0 16,-13-4-8-16,-2-5 8 16,-4 0-110-16,0-13-10 15,0-25-232-15</inkml:trace>
  <inkml:trace contextRef="#ctx0" brushRef="#br0" timeOffset="31747">17635 378 620 0,'0'0'109'16,"0"0"-34"-16,0 0-25 16,0 0 26-16,0 0-25 15,0 0-48-15,-234 413 29 0,215-362-32 16,7-11 0-16,10-7-5 15,2-15 5-15,0-18-175 16,7-23-159-16</inkml:trace>
  <inkml:trace contextRef="#ctx0" brushRef="#br0" timeOffset="31931">17833 215 626 0,'0'0'95'0,"0"0"8"15,0 0-2-15,0 0-29 16,0 0-23-16,0 0-26 16,194 362 8-16,-194-276-31 0,0 13 0 15,-28 18 6-15,-26 11-6 16,-25 7-2-16,-33-4-49 16,-37-23-342-16</inkml:trace>
  <inkml:trace contextRef="#ctx0" brushRef="#br0" timeOffset="-23385">679 185 159 0,'0'0'73'15,"0"0"-28"-15,0 0 11 16,0 0 56-16,0 0-22 16,0 0-31-16,-18 0 28 15,18 0-48-15,0 0-8 16,0 0-3-16,0 0-22 15,0 0 43-15,0 0-47 0,0 0-1 16,0 0 23-16,0 0-22 16,0 0 3-16,0 0-5 15,0 0 6-15,0 0 10 16,0 0-9-16,0 0-6 16,0 0 21-16,0 0-17 15,0 0-5-15,0 0 0 16,0 0 7-16,0 0 6 15,0 0-13-15,0 0 0 16,0 0 33-16,-3 0-26 16,3 0 4-16,0 0 7 15,0 0-13-15,0 0 31 16,0 0-36-16,0 0 0 0,0 0 17 16,0 0-14-16,0 0-3 15,0 0 0-15,0 0 3 16,0 0-8-16,0 0 5 15,0 0 0-15,0-2-2 16,0 2 2-16,0 0-3 16,0 0 0-16,0 0 6 15,0 0-18-15,0 0 15 16,9 0 0-16,5 0 7 16,7 0-7-16,-2 0-1 15,-2 0-3-15,-2 0 4 16,-1 0-2-16,-2 0 2 0,2 0-1 15,-2 0 0 1,-1 0 1-16,-2 0 0 0,0 0-7 16,-1 0 18-16,1 0-3 15,0 0-8-15,1 2 0 16,2-2 3-16,-1 3-3 16,2-3-6-16,3 1 1 15,-1 3 10-15,2-3-2 16,-2 1-3-16,7 0 0 15,-1 0-2-15,-1 0 2 16,5-2 0-16,-2 2-8 16,1 1 18-16,1-3-6 15,-1 3-4-15,2 0 0 0,1-1-4 16,-3 0 7 0,2 2-3-16,-3-2 0 0,-1 1 2 15,-4 0 0-15,4 2-2 16,-4-5 0-16,2 1-3 15,0-1 3-15,0 3 0 16,1-1 0-16,-2 0 3 16,4-2-2-16,0 2-1 15,-2-2 0-15,7 0-11 16,-2 0 15-16,0 0-4 16,-3 0 0-16,-3 0 2 15,1 0-2-15,-2 0 0 16,4 0 0-16,-2 0-1 15,2 0 1-15,0 0 0 47,-1 0-2-47,9 0 4 0,-4 0-8 16,5 0 6-16,1 0-4 0,2 0-8 0,0 0 12 0,1-2 0 0,-3-2-3 16,3 1 8-16,0 2-4 15,3-1-1-15,-5-1 0 16,4 0-3-16,-1 3 3 15,0 0-6-15,5 0 2 16,0 0 8-16,-1 0-4 16,7 0 0-16,-2-1 0 15,0-3 0-15,3 0 0 0,-3 0 0 16,-1-2-1-16,-1 3 5 16,1-1-5-16,-6 0 1 15,0 1 0-15,-4-1 0 16,0 3 2-16,-2-2-4 15,-1 1 1-15,-3 2 1 16,0 0 7-16,0 0-7 16,-1-2 0-16,0 2 1 15,-1 0-1-15,1 0-3 16,1 0-2-16,-1 0 10 16,-1 0-3-16,1 0-2 15,-1 0 0-15,3-2-4 16,-3 2 4-16,-2-2 0 0,5 2-4 15,-3 0 4-15,0 0 1 16,-1 0-1-16,-1 0 0 16,4 0-5-16,0 0 5 15,2 0-4-15,-4 0 3 16,7 0 2-16,-5 0 2 16,2 0-3-16,0 0 0 15,-7 0-3-15,7 0 3 16,0 0 0-16,1 0-9 15,0 0 19-15,2-2-10 16,-2-3 0-16,3 4 0 16,4-4 0-16,1 4 0 0,4-4-11 15,1-2 10 1,1 1 1-16,0 2 7 16,-2 0-7-16,-1 0 0 0,-5 4 0 15,-2-2 0-15,-4 2 0 16,-1 0 0-16,-4 0 4 15,1 0-7-15,-2 0 3 16,-3 0 0-16,-5 0 3 16,2 0-3-16,3 0 0 15,0 0-3-15,3 0 9 16,-3 0-4-16,2 0-2 16,6 2 0-16,-4 1 2 15,7-2-2-15,-5 1-5 16,5 0 3-16,-5-2 2 15,5 3 7-15,-7-2-7 0,1-1 0 16,-2 2 1-16,-1 1-1 16,-1-2 0-16,-5 3-1 15,1-3 5-15,-2 1-4 16,7 0 0-16,-1 2 0 16,2-2-2-16,2 1 2 15,4-2-1-15,2 3-5 16,0-3 12-16,1 1-2 15,2-2-4-15,3 2 0 16,3-2-9-16,-5 0 9 16,2 2 0-16,0-2-2 15,-3 0 10-15,-1 2-10 16,3-2 2-16,1 2 0 0,-2 1 4 16,2-2-4-1,0 3-2-15,1-3-2 0,-1-1 4 16,-3 2 0-16,1 0 0 15,1 0 0-15,-4-2 2 16,0 2-2-16,2-2 0 16,-2 2-2-16,1-2 7 15,-3 3-5-15,1-3 0 16,0 0 0-16,1 3-1 16,0 0 1-16,1-1-2 15,1 2 2-15,2-2 4 16,3 0-4-16,4-2 0 15,-2 0 0-15,6 2 5 16,-4-2-5-16,-2 0 0 0,5 1-2 16,-3 2 7-16,-1-3-6 15,-1 0 1-15,-2 0 0 16,1 0-6-16,-2 0 6 16,3 0 0-16,1 0-3 15,6 0 9-15,4 0-6 16,3 0 0-16,-1 0 0 15,-2-3-4-15,-4-2 4 16,-2 1 0-16,-2 2-2 16,-4 0 4-16,-3-1 0 15,-4 3-2-15,-9 0 0 16,-1 0-6-16,-3 0 6 0,-4 0 0 16,-2 0-3-16,1 0 8 15,-1 0-6-15,1 0 1 16,2 0 0-16,2 0 0 15,1 0 0-15,3 0 0 16,0 0-1-16,-3 0 6 16,0 0-7-16,0 0 2 15,-5 3 0-15,-1-3-1 16,-3 0 1-16,-2 2 0 16,-1 0-1-16,-2 0 4 15,4-2 3-15,0 2-6 16,-2 0-1-16,6-2-7 15,0 0 12-15,3 0-6 0,6 0 4 16,2 0 1-16,-1 0-3 16,-1 0-3-16,-3 0 3 15,-1 0 7-15,-4 0-7 16,-1 0 0-16,-2 0-2 16,-2 0 6-16,-4 0-4 15,0 0 0-15,-4 0 0 16,2 0 0-16,3 0 0 15,-4 0 0-15,3 0-3 16,3 0 9-16,-3 0-9 16,4 0 3-16,0 0 0 15,1 0 0-15,2 0 0 0,0 0 0 16,3 0-3 0,-1 0 7-16,1 0-8 0,1 0 4 15,-2 0 0-15,0 0 4 16,-2 0-4-16,4 0 0 15,-6 0-3-15,4 0 7 16,-3 0-4-16,2 0 0 16,0 0 0-16,3 0-4 15,2 0 4-15,1 0 0 16,0 0-1-16,3 0 7 16,0 0-7-16,-2 0 1 15,1 0 0-15,-2 0-2 16,1 0 2-16,1 0 0 0,4 0-5 15,0 0 12 1,-1 0-13-16,-4 0 6 0,2 0 0 16,-4 0-7-16,-4 0 11 15,-2 0-5-15,-4 0 2 16,-3 0 0-16,0 0-1 16,1 0-7-16,-3 0 7 15,-1 0 5-15,4 0-5 16,-3 0 0-16,1 0 3 15,-2 0-3-15,2 0 0 16,-7 0 0-16,4 0 0 16,-2 0 0-16,2 0 0 0,1 0-5 15,-2 0 5 1,1 0 4-16,0 0-4 0,2 0-2 16,2 2 2-16,1-1-5 15,-1 2 6-15,-2 0-1 16,3-3 6-16,-4 2-5 15,2-2 0-15,-4 1-1 16,1-1 0-16,-4 0-2 16,2 0 2-16,-3 0-1 15,0 0 1-15,0 0 5 16,0 0 0-16,0 0-5 16,0 0 0-16,0 0 6 15,0 0-6-15,0 3-9 16,0 1-20-16,-4 3 26 15,-19 8-31-15,-13 7-129 0,-8-7-218 16</inkml:trace>
  <inkml:trace contextRef="#ctx0" brushRef="#br0" timeOffset="-15891">10337 133 25 0,'0'0'72'15,"0"0"43"-15,0 0-38 16,0 0-42-16,0 0 31 15,0 0 4-15,0 0-16 16,-36-43-7-16,33 43-8 16,3 0 16-16,0 0-10 15,0 0-39-15,0 0 34 0,0 0-34 16,0 14 2 0,3 7 14-16,14 9-11 0,3 3 7 15,2 2-18-15,-1-1 2 16,2-8 19-16,0-1-21 15,3-3 0-15,-1-6 11 16,1-3-11-16,4-7 0 16,4-6-17-16,6 0 16 15,8-8-5-15,-2-24 6 16,7-7-5-16,1-7 5 16,0-5 0-16,-2 6-4 15,2 2 4-15,-1 10 0 16,0 8 11-16,-3 10-11 15,-8 9 0-15,-2 6 10 16,-10 0-9-16,-2 0 19 0,-2 15-20 16,-3 4 6-16,0 4 17 15,0-1-20-15,3 0 4 16,0-1 3-16,2-5-6 16,-1-6-2-16,1-1-2 15,0-7 0-15,2-2-10 16,2 0 10-16,7 0-7 15,-1-15 7-15,5-4 0 16,-1-2 7-16,-1 1-7 16,-1 7 0-16,-3 5 2 15,1 4-2-15,-1 4 0 16,-2 0 4-16,2 0-3 0,-2 1 8 16,1 10-9-1,-3-3 0-15,1 0-6 0,0 0 11 16,1 0-5-16,2 3 2 15,3 0 1-15,-5 5-3 16,2 0-3-16,3 1 3 16,0 2 15-16,-2-2-15 15,5-5 0-15,-3 1 6 16,1-6-3-16,-1 1 10 16,-1-8-13-16,1 0 0 15,3 0-1-15,0-11 4 16,4-10-3-16,-2-2 0 15,-2 0 1-15,-4 4 6 16,-2 7-7-16,-3 5 7 16,-5 7 6-16,0 0-10 0,4 0 0 15,-1 0 10-15,9 8 2 16,7 3-3-16,5-5-12 16,6-4 7-16,5-2-7 15,4 0 0-15,1-25-5 16,1-7-2-16,-5 4-33 15,-13 5-47-15,-32 10-262 16</inkml:trace>
  <inkml:trace contextRef="#ctx0" brushRef="#br0" timeOffset="-1746">658 1282 134 0,'0'0'319'0,"0"0"-205"16,0 0-44-16,0 0 61 16,0 0-71-16,0 0-8 15,0 0 26-15,-6-117-42 16,3 117-36-16,1 0-8 15,2 27-7-15,-3 25 7 16,-2 29 8-16,1 29 0 16,-1 7 20-16,-4-3-17 15,0-15 13-15,-4-17-16 16,4-17 0-16,0-12 12 16,3-15-9-16,3-13-3 15,3-10 0-15,0-9-3 16,0-6-25-16,0 0-37 0,0 0-24 15,0-21 57 1,12-32-147-16,-3-21 5 0,1-24-188 16</inkml:trace>
  <inkml:trace contextRef="#ctx0" brushRef="#br0" timeOffset="-1504">698 1259 186 0,'0'0'147'15,"0"0"-64"-15,0 0 0 16,0 0-50-16,0 0-21 15,0 0-10-15,73 98 19 16,-39-14 32-16,3 13 30 16,3 7-40-16,-3-6 11 0,-1-10-54 15,-2-19 17-15,-6-16-2 16,-8-13-15-16,-8-12 0 16,0-16 3-16,-10-6 4 15,1-4-7-15,-3-2 0 16,0 0-3-16,0 0-15 15,-17-10 13-15,-20-22-273 16,-12-16-126-16</inkml:trace>
  <inkml:trace contextRef="#ctx0" brushRef="#br0" timeOffset="-1324">627 1670 270 0,'0'0'125'16,"0"0"-124"-16,0 0 35 15,0 0-26-15,0 0 33 0,0 0 28 16,72 19-20-16,-32-16-10 16,3-3-33-16,-1 0-7 15,2 0-1-15,5-3-59 16,-3-16-112-16,-1-12-47 16</inkml:trace>
  <inkml:trace contextRef="#ctx0" brushRef="#br0" timeOffset="-1074">1288 1169 97 0,'0'0'544'0,"0"0"-514"0,0 0-23 16,0 0 64-16,0 0-21 16,0 0-12-16,-64 400-10 15,56-324-28-15,7-12 40 16,-2-12-38-16,3-10-2 15,0-17 9-15,0-9-6 16,0-13-6-16,0-3-23 16,0 0-36-16,0 0 29 15,0-33-60-15,3-24 54 16,3-20-82-16,-3-11-70 16,-1-1 1-16</inkml:trace>
  <inkml:trace contextRef="#ctx0" brushRef="#br0" timeOffset="-853">1265 1273 10 0,'0'0'129'0,"0"0"-31"16,0 0-15-16,0 0-32 0,0 0 15 16,0 0 41-16,134 170-65 15,-102-107 60-15,-4-1-25 16,2-2-57-16,-7-8 14 16,-4-8-25-16,-5-9 7 15,-5-10-2-15,-5-12-14 16,0-7 0-16,-4-1 14 15,0-5-9-15,0 0-10 16,0 0-3-16,-5 0-35 16,-26-5-98-16,-9-24-109 0,-9-7-137 15</inkml:trace>
  <inkml:trace contextRef="#ctx0" brushRef="#br0" timeOffset="-695">1219 1601 268 0,'0'0'7'15,"0"0"62"-15,0 0-9 16,0 0 57-16,0 0-39 16,0 0-42-16,158 38 2 15,-118-38-12-15,-6 0-26 16,-5-1-87-16,-9-9-14 16,-8-10-116-16</inkml:trace>
  <inkml:trace contextRef="#ctx0" brushRef="#br0" timeOffset="-480">1459 1141 149 0,'0'0'104'16,"0"0"5"-16,0 0 3 15,0 0-60-15,0 0 31 16,0 0-56-16,211-35 29 15,-178 16-33-15,-7 4-18 16,-5-4-10-16,-5 4-102 16,-4 1-23-16,-11 1-37 15</inkml:trace>
  <inkml:trace contextRef="#ctx0" brushRef="#br0" timeOffset="-344">1720 1064 268 0,'0'0'88'16,"0"0"-15"-16,0 0 4 15,0 0-25-15,0 0-12 16,0 0-40-16,6 193 2 16,6-163 1-16,5 7-3 15,-3-4-84-15,-10-2-61 16</inkml:trace>
  <inkml:trace contextRef="#ctx0" brushRef="#br0" timeOffset="3307">2660 1519 170 0,'0'-7'85'0,"0"-3"-21"16,0 7 5-16,0-2 8 15,0 4-31-15,0 1 14 16,0 0-33-16,0 0-10 16,0 0-17-16,0 0-1 15,0 0-7-15,0 0 5 16,-4 4 3-16,-1 15 2 16,-3 8-1-16,2 4 5 15,2-2-6-15,4-1 0 16,0-3 2-16,0-2 4 15,0-4-7-15,0-3 2 0,18-3 0 16,0-5-1-16,5-1-1 16,0-4 1-16,-1-3 0 15,-2 0 0-15,0 0 0 16,-5-21-7-16,-6-5 10 16,-1-7-7-16,-6-1-9 15,-2 0 13-15,0 9 16 16,0 4-8-16,-11 8 2 15,2 5 9-15,-4 4-14 16,4 2 41-16,1 2-39 16,4 0 1-16,2 0 21 15,2 0-29-15,0 0-1 16,0 0 0-16,0 0-19 0,0-3-20 16,13 3-40-16,10 0 69 15,6 0 3-15,4 0 8 16,0 0 0-16,2 11-7 15,-3 6 14-15,-4 2-15 16,-5 1 2-16,-6 4 3 16,-8 1-4-16,-4 3 9 15,-5-2-2-15,0 0 3 16,0-8 4-16,0-2 1 16,0-11-8-16,0-1 0 15,0-4 31-15,0 0 11 16,-4 0 35-16,0-15-60 0,2-12-7 15,-1-6-1-15,3-5-9 16,0 7-1-16,0 2 1 16,5 1 0-16,12 4-26 15,1 5-35-15,5 4 16 16,3 8-29-16,2 6-66 16,-1-3-147-16</inkml:trace>
  <inkml:trace contextRef="#ctx0" brushRef="#br0" timeOffset="5465">5566 1773 754 0,'0'0'37'0,"0"0"-37"15,0 0-5-15,0 0-135 16,0 0-238-16</inkml:trace>
  <inkml:trace contextRef="#ctx0" brushRef="#br0" timeOffset="3597">3803 1135 558 0,'0'0'85'16,"0"0"-77"-16,0 0 6 15,0 0-14-15,0 0 79 16,0 0-56-16,0 0 12 15,-49 395-35-15,41-319 0 16,7-9 19-16,-4-8-10 16,5-14-9-16,0-14 0 15,0-9 2-15,0-14 5 16,0-8-7-16,0 0-19 16,0 0 3-16,0-25-37 15,0-21-62-15,0-17 12 16,0-14 20-16,0-7 10 15,0-4-149-15</inkml:trace>
  <inkml:trace contextRef="#ctx0" brushRef="#br0" timeOffset="3825">3803 1135 155 0,'-52'7'128'15,"52"-7"-11"-15,0 0-68 16,0 0-30-16,0 0 62 16,0 0-11-16,180 160-9 15,-139-87 13-15,2 2-27 16,-5-1-10-16,-2-10-33 15,-4 0 5-15,-3-13 23 16,-9-12-30-16,-3-11-1 0,-8-12 6 16,-4-10-4-1,-5-4 2-15,0-2-5 16,0 0 0-16,-8 0-5 0,-20-11-41 16,-12-21-145-1,-6-14-16-15,-9-5-239 0</inkml:trace>
  <inkml:trace contextRef="#ctx0" brushRef="#br0" timeOffset="3975">3812 1482 224 0,'0'0'18'0,"0"0"88"16,0 0-8-16,0 0-50 16,0 0-5-16,0 0-14 15,160 44-13-15,-139-41-16 16,-4-3-11-16,-12 0-162 0,-5 0-225 15</inkml:trace>
  <inkml:trace contextRef="#ctx0" brushRef="#br0" timeOffset="4195">3894 996 443 0,'0'0'5'0,"0"0"95"16,0 0-22-16,0 0-3 16,0 0-1-16,0 0-56 15,251-35-17-15,-221 27 25 0,-12 3-26 16,-9 5-11-16,-6 0-65 16,-3-3-104-16,0-3-115 15</inkml:trace>
  <inkml:trace contextRef="#ctx0" brushRef="#br0" timeOffset="4354">4101 970 86 0,'0'0'208'0,"0"0"-141"16,0 0 22-16,0 0-15 16,0 0-43-16,0 0 12 15,23 242-43-15,-11-215 0 16,-3-4 10-16,2-4-10 15,-3-11-185-15,1-8-228 0</inkml:trace>
  <inkml:trace contextRef="#ctx0" brushRef="#br0" timeOffset="4651">4400 975 191 0,'0'0'117'15,"0"0"-42"-15,0 0 17 16,0 0-19-16,0 0-6 0,0 0-30 16,43 376 34-1,-41-318-42-15,1-4-5 0,1-1-4 16,-2-10-8-16,2-5-1 16,-1-6-11-16,-1-11 0 15,-2-6 6-15,0-9-3 16,3-2-3-16,-3-4 2 15,0 0 1-15,0 0-6 16,0 0-31-16,0 0-1 16,0-10-10-16,0-18-250 15,0-6 81-15</inkml:trace>
  <inkml:trace contextRef="#ctx0" brushRef="#br0" timeOffset="4950">4494 999 422 0,'0'0'123'16,"0"0"-88"-16,0 0-35 16,0 0 0-16,0 0 68 15,0 0-24-15,116 198 8 16,-85-133-21-16,-3-3-5 15,-2-2-2-15,-6-4-24 16,3-3 8-16,-2-8 12 16,-7-7-19-16,-2-14 3 15,-7-8 2-15,-5-14-2 16,0-1 4-16,0-1-8 0,0 0-13 16,0-1 5-16,-22-29-233 15,-10-9-251-15</inkml:trace>
  <inkml:trace contextRef="#ctx0" brushRef="#br0" timeOffset="5099">4520 1340 531 0,'0'0'21'0,"0"0"-19"16,0 0 80-16,0 0-40 15,0 0 33-15,0 0-40 16,179 47-35-16,-136-47-66 15,-12 0-242-15</inkml:trace>
  <inkml:trace contextRef="#ctx0" brushRef="#br0" timeOffset="8218">4615 2081 539 0,'0'0'51'15,"0"0"-14"-15,0 0-22 16,0 0 17-16,0 0 3 16,0 0-35-16,0 0-47 15,26-3 8-15,-15-7 23 16,1 1-119-16,-3-12-153 15</inkml:trace>
  <inkml:trace contextRef="#ctx0" brushRef="#br0" timeOffset="8406">5282 1900 635 0,'0'0'32'0,"0"0"-27"16,0 0-5-16,0 0-43 15,0 0-48-15,0 0-158 16</inkml:trace>
  <inkml:trace contextRef="#ctx0" brushRef="#br0" timeOffset="8608">4670 1974 296 0,'0'0'36'15,"0"0"-36"-15,0 0-166 16</inkml:trace>
  <inkml:trace contextRef="#ctx0" brushRef="#br0" timeOffset="8978">4868 1933 559 0,'0'0'10'0,"0"0"-20"16,0 0-17-16,0 0-173 15,0 0 77-15</inkml:trace>
  <inkml:trace contextRef="#ctx0" brushRef="#br0" timeOffset="15433">7002 1530 3 0,'0'0'257'0,"0"0"-178"16,0 0-15-16,0 0 60 16,0 0-50-16,0 0-34 15,0 0 15-15,3 0-29 16,-3 0 5-16,0 0 24 15,0 0-25-15,0 0-14 16,0 0 20-16,0 0-26 16,0 0 12-16,0 0-22 15,0 0 6-15,0 0 14 16,0 0-18-16,0 0-1 0,0 0 14 16,0 0-10-16,0 0 6 15,0 0-11-15,0 0 0 16,0 0 4-16,0 0-4 15,0 0 0-15,0 0 7 16,0-4-7-16,0-4 3 16,0-8-3-16,0 1 0 15,2-4-10-15,6-3 10 16,-1 4-5-16,-2 1 0 16,0 2 10-16,1 3-10 15,-3 3 5-15,-2 5 0 16,2 3 6-16,-1 1-6 15,-2 0-3-15,0 0-8 0,4 0 19 16,0 0-25-16,0 0 13 16,1 0 4-16,1 0-5 15,-2 0 5-15,4 0-5 16,0 0 1-16,-2 0 8 16,3 0-15-16,-1 0 6 15,3 5 1-15,-2 5-6 16,3 1 9-16,2 8 1 15,0 0-5-15,-1 4 13 16,1 2-5-16,0 0-3 16,1-2 0-16,-4 1 7 15,1-6-7-15,-1 1 0 0,3 0 5 16,-3-2-5-16,-2 0 2 16,0-4-2-16,-4 1 0 15,4-1 3-15,-4-3-3 16,-4-1 0-16,4-2-1 15,-2 1 6-15,1-2-10 16,-2 3 5-16,1-3 0 16,2 0 4-16,-5 1-4 15,1-3 0-15,2-2 0 16,-3 0 6-16,0-2-3 16,0 0-3-16,0 0 0 15,0 0 8-15,0 0-7 16,0 0-1-16,0 0 0 0,0 0 2 15,3 0 5-15,-1 0-7 16,-2 0 0-16,0 0-4 16,0 0 4-16,0 0-4 15,0 0 4-15,0 0 0 16,0 0 9-16,0 0-9 16,0 0 0-16,0 0-23 15,0 4 17-15,0-4-17 16,0 0 3-16,0 0-31 15,0 0 49-15,0 0-33 16,0 0-5-16,0 0 33 16,0 0-36-16,0 0 16 15,0 0 6-15,0 0-29 16,0 0 6-16,0 0-54 0,3 0-49 16,-3 0-184-16</inkml:trace>
  <inkml:trace contextRef="#ctx0" brushRef="#br0" timeOffset="16304">7262 1399 276 0,'0'0'85'0,"0"0"39"15,0 0-38-15,0 0-43 0,0 0 8 16,0 0-28-16,0-3-9 16,0 3 25-16,-3 0-19 15,1 0 38-15,-1 0-52 16,1 0-3-16,2 0 39 16,-3 0-38-16,3 0 13 15,0 0 4-15,0 0-13 16,0 0 24-16,0 0-32 15,0 0 0-15,0 0 14 16,0 0-14-16,0-2-9 16,0 2 2-16,0-3 14 15,0 3-14-15,0 0 7 0,0-1-9 16,0-5 5-16,0-1 4 16,13 0-3-16,-3-5-2 15,6 6-43-15,-2 0 47 16,-4 2-86-16,0 4-3 15,-3 0 58-15,-5 0 4 16,1 0 16-16,-3 0 7 16,0 0 5-16,0 0 4 15,0 0-3-15,0 0-1 16,0 0 54-16,0 0-21 16,0 0-8-16,0 0-5 15,0 0-12-15,0 0 39 16,0 0-45-16,0 0 2 0,0 0 4 15,0 13 2-15,0 12-10 16,-8 6 6-16,-1 4 7 16,-2-1 16-16,-3 4-29 15,-3 0 0-15,1-6 38 16,-3-1-29-16,1-3 9 16,-1-6-10-16,2-7 7 15,7-4 18-15,1-3-29 16,1-6 1-16,6 1 34 15,2-1-39-15,-3-2 1 16,3 0-2-16,0 0 7 16,0 0-5-16,0 0-1 0,0 0 0 15,0 0 6 1,0 0 0-16,0 0-6 0,0 0 0 16,0 0 4-16,0 0 9 15,0 0-13-15,0 0 0 16,0 0-1-16,0 0 1 15,0 0 0-15,0 0-8 16,0 0-5-16,0 0 13 16,0 0-62-16,0 0-22 15,0 0 35-15,0 0-46 16,0 0-46-16,0 0-16 16,0 0-140-16</inkml:trace>
  <inkml:trace contextRef="#ctx0" brushRef="#br0" timeOffset="18229">7627 1007 66 0,'0'0'211'0,"0"0"-138"15,0 0-7-15,0 0 60 16,0 0-82-16,0 0-15 16,-8 219 15-16,8-192-14 15,0-8-8-15,0-8-5 16,0 0-15-16,0-9 23 16,2 0-25-16,1-2 0 15,0 0 2-15,-3 0-2 0,1 0-20 16,7 0-162-16,-2 0-119 15</inkml:trace>
  <inkml:trace contextRef="#ctx0" brushRef="#br0" timeOffset="21193">7329 958 310 0,'0'0'171'0,"0"0"-22"15,0 0-43-15,0 0-1 0,0 0-68 16,0 0-22-16,0 0 10 16,68-24 4-16,-5 24 30 15,9 0-17-15,1 0-25 16,-2 11 28-16,-8 2-45 15,-5-1 0-15,-9 0 6 16,-15-5 4-16,-5 0-8 16,-13-3-2-16,-9-2 4 15,-5 1-3-15,-2-3-1 16,0 2-17-16,0 1 16 16,0 0-42-16,0 2-71 15,-5-2-217-15</inkml:trace>
  <inkml:trace contextRef="#ctx0" brushRef="#br0" timeOffset="22162">8501 1203 11 0,'0'0'120'0,"0"0"-14"16,0 0-11-16,0 0-8 15,0 0-17-15,0 0 16 16,13-28-30-16,-13 25-1 0,0 0 34 16,0 3-52-1,0 0 3-15,0 0 5 0,0 0-14 16,0 0 14-16,0 0-45 15,0 0-6-15,0 9-12 16,-14 18 31-16,-8 15-13 16,-2 13 21-16,-2 4-18 15,3 1 0-15,4-6-3 16,4-3 0-16,6-9 17 16,3-10-17-16,1-3 0 15,2-11-2-15,3-5 9 16,0-7-9-16,0-3 2 15,0-3-1-15,0 0-22 16,0 0-4-16,0-4-60 16,0-28 43-16,0-15-120 15,3-13-19-15,-1-5-213 0</inkml:trace>
  <inkml:trace contextRef="#ctx0" brushRef="#br0" timeOffset="22213">8501 1203 355 0</inkml:trace>
  <inkml:trace contextRef="#ctx0" brushRef="#br0" timeOffset="22408">8501 1203 355 0,'-72'-82'86'0,"72"82"-25"0,0 0 44 0,0 0-33 16,0 0 6-16,0 0-18 15,111 146-40-15,-87-81 13 16,2-3 34-16,-3 1-38 16,-1-8-10-16,-2-8 13 0,-3-6-30 15,-3-10 16 1,-5-8-18-16,-2-11 0 0,-5-3 4 15,-2-9-3-15,0 0-1 16,0 0 9-16,0 0-1 16,-6-2-8-16,-22-24-107 15,-12-14-149-15,-9-10-3 16</inkml:trace>
  <inkml:trace contextRef="#ctx0" brushRef="#br0" timeOffset="22587">8337 1390 176 0,'0'0'161'0,"0"0"-154"16,0 0 86-16,0 0 48 15,0 0-99-15,0 0 38 0,92 19-55 16,-67-19-9-16,-1 0-1 16,4 0-12-16,3 0-3 15,-1-5-92-15,1-12-109 16,-3-5-265-16</inkml:trace>
  <inkml:trace contextRef="#ctx0" brushRef="#br0" timeOffset="22827">8992 1040 426 0,'0'0'180'15,"0"0"-172"-15,0 0 0 0,0 0 114 16,0 0-67-16,0 0-18 15,-52 271-25-15,31-211 4 16,2-6 30-16,6-5-46 16,-1-11 0-16,6-10 20 15,0-6-14-15,7-12-6 16,1-6 0-16,0-4-18 16,0 0-23-16,0-22-92 15,0-16-56-15,9-15-42 16</inkml:trace>
  <inkml:trace contextRef="#ctx0" brushRef="#br0" timeOffset="23071">8959 1124 329 0,'0'0'64'0,"0"0"-61"0,0 0 170 16,0 0-114-16,0 0 31 15,0 0-7-15,122 282-46 16,-94-220 21-16,-2-9-19 15,-3-4-33-15,-1-9 42 16,-4-6-48-16,-4-12 0 16,-5-8 16-16,-4-6-15 15,-5-7-1-15,0-1 0 16,0 0 8-16,0 0-22 16,-11-20-51-16,-23-18-251 0,-9-7 58 15</inkml:trace>
  <inkml:trace contextRef="#ctx0" brushRef="#br0" timeOffset="23251">8931 1457 3 0,'0'0'324'0,"0"0"-311"16,0 0 80-16,0 0 5 16,0 0-61-16,0 0 30 15,81 62-45-15,-56-62-12 16,-2 0 5-16,1 0-4 15,-4 0-22-15,-3-17-38 16,-3-10-119-16,-2-6-297 16</inkml:trace>
  <inkml:trace contextRef="#ctx0" brushRef="#br0" timeOffset="23454">9108 964 484 0,'0'0'5'16,"0"0"51"-16,0 0-1 16,0 0 33-16,0 0-24 15,0 0-57-15,239-24 26 16,-202 17-33-16,-8 0 0 0,-11 4-6 16,-4-5-60-1,-12 1-67-15,-2 0-217 0</inkml:trace>
  <inkml:trace contextRef="#ctx0" brushRef="#br0" timeOffset="23621">9396 1029 387 0,'0'0'89'16,"0"0"-21"-16,0 0 37 16,0 0-45-16,0 0-21 15,0 0-27-15,0 237-1 16,6-214 4-16,2-1-15 15,-4-10 0-15,1-3-2 16,0-9-165-16,-1-5-183 16</inkml:trace>
  <inkml:trace contextRef="#ctx0" brushRef="#br0" timeOffset="23881">9652 1076 337 0,'0'0'38'15,"0"0"125"-15,0 0-61 16,0 0 3-16,0 0-41 16,0 0-46-16,293 315 61 15,-248-278-79-15,-11-4 0 16,-5-5 28-16,-11 1-13 16,-7-9-15-16,-2-4 0 15,-3-7 1-15,-1-2 11 16,-4-7-12-16,2 0 0 0,-3 0-5 15,0-22-49-15,0-21-157 16,0-16-18-16,0-6-122 16</inkml:trace>
  <inkml:trace contextRef="#ctx0" brushRef="#br0" timeOffset="24055">10068 1111 459 0,'0'0'227'0,"0"0"-174"16,0 0 7-16,0 0 31 15,0 0-42-15,0 0-3 16,-218 378-20-16,191-330-21 16,5-11 33-16,4-11-38 15,4-4 0-15,6-9-13 0,-1-10 1 16,0-3-156-16,-4-19-205 16</inkml:trace>
  <inkml:trace contextRef="#ctx0" brushRef="#br0" timeOffset="25295">10978 1067 258 0,'0'0'57'0,"0"0"-35"16,0 0 50-16,0 0-19 15,0 0 2-15,0 0-8 16,-2-2-2-16,-2 0 22 16,1 0-3-16,-2 2-49 0,4 0 32 15,1 0-16 1,0 0 1-16,0-3 6 0,0 2-4 16,0 1-12-16,4 0-22 15,19 0 0-15,14 0 25 16,11 0-5-16,2 0-9 15,4 0 12-15,-5 0-7 16,-8 0-1-16,-10 0-15 16,-11 0 0-16,-3 0-10 15,-9 0 9-15,-8 0-117 16,0 4-74-16,-26 6-107 16</inkml:trace>
  <inkml:trace contextRef="#ctx0" brushRef="#br0" timeOffset="25509">11030 1222 419 0,'0'0'39'15,"0"0"59"-15,0 0 22 16,0 0-5-16,0 0-21 16,0 0-20-16,230 44-45 15,-190-44 35-15,-9 0-63 16,-11 0 6-16,-6 0 0 15,-5 0-1-15,-5 0-6 16,-1 0-76-16,-3-10-71 16,0-11-80-16</inkml:trace>
  <inkml:trace contextRef="#ctx0" brushRef="#br0" timeOffset="26419">12333 724 469 0,'0'0'79'16,"0"0"-20"-16,0 0-30 16,0 0 12-16,0 0 28 15,0 0-50-15,-135 278-1 0,126-202 20 16,2-4-9-16,4-6-5 16,3-9 5-16,0-1-18 15,8-5 21-15,12-6-32 16,1-7 4-16,7-4 20 15,-2-10-20-15,-3-7-4 16,0-4 0-16,-4-7 3 16,-3-1-2-16,1-5-1 15,-1 0-62-15,1 0-64 16,-5-5-90-16,-8-20-137 16</inkml:trace>
  <inkml:trace contextRef="#ctx0" brushRef="#br0" timeOffset="27499">13353 817 154 0,'0'0'108'0,"0"0"-13"15,0 0-9-15,0 0 15 16,0 0-33-16,0 0-22 16,9-30 16-16,-9 30-2 15,0 0-36-15,0 0 54 16,0 0-43-16,0 0-7 16,0 0 28-16,0 0-40 15,0 0-16-15,0 0-15 16,-9 2 3-16,-8 25 12 15,-3 12 11-15,-4 18-1 16,5 13 6-16,5 5-16 16,1 3-6-16,3-11 5 15,3-11 2-15,1-9 3 0,6-10-4 16,-3-9 0-16,3-14 1 16,0-7 5-16,0-7-12 15,0 0 4-15,0 0-11 16,0 0-2-16,0-21-26 15,7-20-44-15,7-16-17 16,-6-13-141-16,-2-12-135 16</inkml:trace>
  <inkml:trace contextRef="#ctx0" brushRef="#br0" timeOffset="27572">13353 817 318 0</inkml:trace>
  <inkml:trace contextRef="#ctx0" brushRef="#br0" timeOffset="27790">13353 817 318 0,'31'-93'79'0,"-31"93"11"0,0 0-18 0,0 0-5 0,0 0-23 16,0 0 16-16,66 21-23 16,-51 8-30-16,-1 14 56 15,-3 12-38-15,2 12-4 16,0 1 53-16,1-2-59 16,2-3 7-16,0-6-18 15,1-9 5-15,0-6 14 16,-7-11-21-16,3-9-2 15,-7-12 20-15,-2-4-19 16,1-6-1-16,-5 3 0 16,0-3 7-16,0 0-9 15,-2 0 2-15,-24 0-70 0,-9-3-77 16,-8-17-226 0</inkml:trace>
  <inkml:trace contextRef="#ctx0" brushRef="#br0" timeOffset="27982">13204 1150 555 0,'0'0'5'15,"0"0"22"-15,0 0 119 16,0 0-86-16,0 0-17 16,0 0-19-16,195 0-15 15,-163 0 18-15,-6 0-27 0,-3 0-18 16,-6 0-15-16,-6-11-191 15,-8-21-177-15</inkml:trace>
  <inkml:trace contextRef="#ctx0" brushRef="#br0" timeOffset="28209">13508 558 582 0,'0'0'8'0,"0"0"59"16,0 0 33-16,0 0 14 16,0 0-65-16,0 0-19 0,252 21 5 15,-222-21-35-15,-8 0 5 16,-8 0-5-16,-5 0-8 16,-8 0-9-16,-1 0-75 15,0-2-107-15,-4-8-23 16</inkml:trace>
  <inkml:trace contextRef="#ctx0" brushRef="#br0" timeOffset="28361">13714 638 305 0,'0'0'83'0,"0"0"13"16,0 0 33-16,0 0-100 15,0 0 16-15,0 0-7 16,9 188-33-16,0-167-2 0,5-2-3 15,-2-9-130-15,-1-10-136 16</inkml:trace>
  <inkml:trace contextRef="#ctx0" brushRef="#br0" timeOffset="28622">13998 704 350 0,'0'0'171'0,"0"0"-91"16,0 0 40-16,0 0-58 16,0 0 29-16,0 0-38 15,219 266-6-15,-178-222-47 0,-5 0 14 16,-4-4 0-16,-6-10-14 16,-6-4 0-16,-6-12 10 15,-5-8-6-15,-4-5-4 16,-2-1-79-16,-3-19-24 15,0-24-22-15,0-24-149 16,0-9-69-16</inkml:trace>
  <inkml:trace contextRef="#ctx0" brushRef="#br0" timeOffset="28783">14314 709 485 0,'0'0'180'0,"0"0"-124"15,0 0 0-15,0 0 14 0,0 0-41 16,0 0-9-16,-145 373 29 15,125-319-42-15,4-7 1 16,6-15 3-16,3-12-11 16,5-10 0-16,2-10-19 15,0 0-202-15,0-33-69 16</inkml:trace>
  <inkml:trace contextRef="#ctx0" brushRef="#br0" timeOffset="29006">14496 539 590 0,'0'0'80'0,"0"0"61"0,0 0-59 15,0 0 14-15,0 0-60 16,0 0-20-16,209 301 13 16,-197-240-27-16,-12 2-2 15,0 5-2-15,-3-3 2 16,-25-7 9-16,-7-10-9 15,-9-10-21-15,-12-17-103 16,-6-21-167-16,-3-2-198 16</inkml:trace>
  <inkml:trace contextRef="#ctx0" brushRef="#br0" timeOffset="29839">15015 311 333 0,'0'0'167'15,"0"0"-112"-15,0 0 4 16,0 0-28-16,0 0-23 15,0 0-8-15,-9-3 0 16,9 3 0-16,0 0 17 16,-5 0-13-16,2 0 15 0,1 0 28 15,-2-2-22-15,1-2 28 16,1 3-27-16,2-2-12 16,0 3 62-16,0 0-51 15,0 0-12-15,0 0-1 16,6-2-5-16,25-2-1 15,15-1 0-15,11 0 8 16,-2-4 34-16,-3-1-35 16,-4 0 15-16,-10 1-16 15,-10 0-8-15,-8 6-1 16,-8 0-3-16,-4 3 0 16,-4 0-11-16,1 0-3 15,-1 0-50-15,-4 0-52 16,0 0-184-16,0 0-19 0</inkml:trace>
  <inkml:trace contextRef="#ctx0" brushRef="#br0" timeOffset="30029">15285 277 439 0,'0'0'147'16,"0"0"-127"-16,0 0 77 15,0 0-1-15,0 0-68 16,0 0 18-16,-14 247-46 15,14-211 0-15,2-4 28 16,7-4-28-16,3-4 0 16,2-5-2-16,3-7-35 15,-3-10-151-15,-1-2-146 0</inkml:trace>
  <inkml:trace contextRef="#ctx0" brushRef="#br0" timeOffset="33401">11926 2822 718 0,'0'0'156'0,"0"0"-102"15,0 0-15-15,0 0 0 16,0 0-36-16,0 0-3 16,0 0 12-16,140 0-7 15,-87 0 21-15,-8 0-26 16,-7 0 0-16,-7 0 13 15,-10 0-10-15,-5 0-3 16,-4 5-14-16,-7 3-69 16,-5 0 7-16,0 1-159 15,-14-5-218-15</inkml:trace>
  <inkml:trace contextRef="#ctx0" brushRef="#br0" timeOffset="33610">11981 3005 592 0,'0'0'20'0,"0"0"26"16,0 0 72-16,0 0-34 15,0 0 13-15,0 0-52 16,269 64 5-16,-215-64-30 16,-8 0-19-16,-10 0 28 0,-8-3-29 15,-8-4 0 1,-9 6-2-16,-7-4-2 0,-4-1-45 15,0-10-39-15,-10-3-268 16</inkml:trace>
  <inkml:trace contextRef="#ctx0" brushRef="#br0" timeOffset="34395">13517 2186 652 0,'0'0'82'16,"0"0"-21"-16,0 0-6 15,0 0-44-15,0 0 0 16,0 0 37-16,-9 371-20 16,26-287-16-16,0-11-12 15,-2-9 0-15,2-7 24 16,0-10-24-16,-3-9 0 16,0-9 9-16,-4-9-9 0,-1-9 0 15,4-6-8 1,5-5-108-16,5-14 40 0,0-37-81 15,2-20-131-15</inkml:trace>
  <inkml:trace contextRef="#ctx0" brushRef="#br0" timeOffset="34574">13902 2199 615 0,'0'0'4'0,"0"0"88"16,0 0 29-16,0 0-61 15,0 0 3-15,0 0-23 16,191 631-29-16,-168-560 23 0,-2-16-34 16,-7-13 1-16,-5-18 15 15,-1-15-16-15,-7-3-3 16,-1-6 3-16,0 0 10 16,0-13-10-16,0-37-80 15,0-34-241-15</inkml:trace>
  <inkml:trace contextRef="#ctx0" brushRef="#br0" timeOffset="35284">13157 1892 508 0,'0'0'113'15,"0"0"-91"-15,0 0 7 16,0 0 35-16,0 0-31 16,0 0 70-16,547-169-63 15,-389 131-5-15,-1 3 9 16,-17-1-39-16,-18 9 20 15,-17 2-25-15,-29 6 0 16,-23 6-1-16,-29 7 1 16,-19 6-40-16,-5 0-21 0,-23 0-24 15,-31 5-94-15,-23 6-149 16</inkml:trace>
  <inkml:trace contextRef="#ctx0" brushRef="#br0" timeOffset="35465">13665 1758 408 0,'0'0'64'15,"0"0"4"-15,0 0-19 16,0 0 14-16,0 0 30 16,0 0-58-16,0 0-23 15,847-182-12-15,-749 163-68 0,-9 2-158 16</inkml:trace>
  <inkml:trace contextRef="#ctx0" brushRef="#br0" timeOffset="35963">16856 1210 555 0,'0'0'97'0,"0"0"-80"15,0 0-17-15,0 0 49 16,0 0 5-16,0 0-1 16,491-35-33-16,-373 15 3 15,-1-4 36-15,-13 4-35 16,-15 6-14-16,-21 3-5 16,-22 5 7-16,-16 2-18 15,-11 4 6-15,-12 0-105 16,-7 0-138-16</inkml:trace>
  <inkml:trace contextRef="#ctx0" brushRef="#br0" timeOffset="36581">14889 2234 592 0,'0'0'133'0,"0"0"-122"16,0 0 18-16,0 0-7 15,0 0 28-15,0 0-48 16,-63 451 2-16,58-373 31 16,2-19-35-16,2-10 2 15,1-15-2-15,0-15 8 16,0-10-9-16,0-9 1 16,0 0-18-16,0-9-30 0,8-38-77 15,-7-22-58-15,-1-23-210 16</inkml:trace>
  <inkml:trace contextRef="#ctx0" brushRef="#br0" timeOffset="36803">14921 2214 410 0,'0'0'26'0,"0"0"102"16,0 0-30-16,0 0-12 15,0 0-52-15,0 0 1 16,210 366-18-16,-180-310 47 15,-1-3-56-15,-6-7-6 16,-2-11 22-16,-5-8-24 16,-7-10 0-16,-5-9-3 0,-1-3 9 15,-3-5-12-15,0 0-36 16,-16-3-36-16,-21-24-238 16</inkml:trace>
  <inkml:trace contextRef="#ctx0" brushRef="#br0" timeOffset="36964">14921 2622 350 0,'0'0'71'16,"0"0"-57"-16,0 0 69 15,0 0 19-15,0 0-59 16,0 0-10-16,194 50 1 16,-150-50-26-16,-4 0-2 15,-5 0-6-15,-7-13-104 0,-17-13-49 16,-11-7-329-16</inkml:trace>
  <inkml:trace contextRef="#ctx0" brushRef="#br0" timeOffset="37153">15052 2177 276 0,'0'0'208'15,"0"0"-204"-15,0 0 76 16,0 0-14-16,0 0-24 15,0 0 20-15,214-9-61 16,-164 4 4-16,-4-3-10 0,-7-1 2 16,-9-1-42-16,-10 1-159 15,-16-2-91-15</inkml:trace>
  <inkml:trace contextRef="#ctx0" brushRef="#br0" timeOffset="37320">15397 2103 481 0,'0'0'41'16,"0"0"-4"-16,0 0 3 16,0 0 11-16,0 0-21 15,0 0-17-15,15 197 14 16,2-165-23-16,5 1-3 16,1-3-1-16,-3-6-150 0,-1-12-31 15</inkml:trace>
  <inkml:trace contextRef="#ctx0" brushRef="#br0" timeOffset="37549">15744 2159 517 0,'0'0'41'15,"0"0"-3"-15,0 0 64 16,0 0-14-16,0 0-51 15,0 0-7-15,256 216-11 16,-215-180-18-16,-4-3 27 16,-6-4-28-16,-8-4 0 0,-6-6-2 15,-7-8 2-15,0-11-84 16,-7 0-111-16,-3-34-22 16</inkml:trace>
  <inkml:trace contextRef="#ctx0" brushRef="#br0" timeOffset="37715">16038 2111 383 0,'0'0'313'16,"0"0"-280"-16,0 0 20 15,0 0-25-15,0 0 9 16,0 0-31-16,-169 352 4 16,156-298 5-16,0-5-15 15,9-10 0-15,4-8-13 0,0-15-68 16,0-16-164-16</inkml:trace>
  <inkml:trace contextRef="#ctx0" brushRef="#br0" timeOffset="38179">16265 1892 501 0,'0'0'135'0,"0"0"-77"16,0 0 3-16,0 0-23 16,0 0 20-16,0 0 1 0,56 346-32 15,-35-268 1-15,4-2-12 16,1-12 3-16,0-1-8 15,-2-6-11-15,-2-6 0 16,-5-13 13-16,-7-18-8 16,-2-7-5-16,-3-10 0 15,-1-3-77-15,1-35 25 16,-1-31-40-16,-4-25-142 16,0-12-48-16</inkml:trace>
  <inkml:trace contextRef="#ctx0" brushRef="#br0" timeOffset="38401">16469 1876 534 0,'0'0'41'0,"0"0"95"15,0 0-22-15,0 0-56 16,0 0 7-16,0 0-2 16,154 527-37-16,-133-467-21 15,-1-8-5-15,0-6 18 16,-11-15-14-16,2-12-4 15,-8-8 0-15,-1-10 13 16,1-1-13-16,-3 0-6 16,0 0-23-16,0-18-110 15,0-26-116-15</inkml:trace>
  <inkml:trace contextRef="#ctx0" brushRef="#br0" timeOffset="39386">18122 1884 598 0,'0'0'2'15,"0"0"92"-15,0 0 16 0,0 0-58 16,0 0 3-16,0 0-31 15,18 440-20-15,13-413 12 16,10-13-15-16,12-14-1 16,0 0 29-16,4-28-19 15,-5-23-1-15,-12-10-9 16,-12-5 1-16,-22 0 0 16,-6 8-1-16,0 8 0 15,-29 5 2-15,-7 14 4 16,1 9-12-16,-5 6-1 15,3 8 7-15,7 4-1 16,7 4 1-16,9 0-19 0,8 0 14 16,6 4-363-16</inkml:trace>
  <inkml:trace contextRef="#ctx0" brushRef="#br0" timeOffset="38913">17123 1928 586 0,'0'0'144'15,"0"0"-142"-15,0 0-2 16,0 0 13-16,0 0 31 16,0 0 31-16,0 0-52 15,304 0 7-15,-252 0 12 16,-17 0-41-16,-16 0 4 16,-12 0-5-16,-7 0 3 0,0 15-32 15,-21 21 68-15,-28 12-39 16,-11 17 62-16,-8 2-58 15,2-5-4-15,10-1-6 16,7-11 6-16,13-17 14 16,19-5-14-16,17-14-26 15,0-10-86-15,39-4-133 16,13-27-21-16</inkml:trace>
  <inkml:trace contextRef="#ctx0" brushRef="#br0" timeOffset="39082">17743 2214 466 0,'0'0'137'16,"0"0"-11"-16,0 0-20 0,0 0-1 15,0 0-64-15,0 0-20 16,-189 280-21-16,172-249 0 16,7-8-16-16,10-10-4 15,0-13-172-15,0-14-156 16</inkml:trace>
  <inkml:trace contextRef="#ctx0" brushRef="#br0" timeOffset="41669">1373 2370 45 0,'-49'0'53'15,"3"1"56"-15,-3-1-11 16,-10 0-67-16,1 0 40 16,-8-6 20-16,-3-8-34 15,1-2 18-15,13 3 28 16,11 4-20-16,18-1 1 16,13 7-22-16,13-3 43 15,0 6-105-15,17-8-34 16,45-2 34-16,37-7 3 15,38-2 28-15,30-7-26 0,25-2-5 16,24-3 28 0,17-1-25-16,13-5 3 0,15-7 0 15,-6-9-6-15,1-3 0 16,-8-6-7-16,-1-1 7 16,-3 6 24-16,-9 1-23 15,-6 11-1-15,-21 9 5 16,-23 9-4-16,-24 14 2 15,-34 11-3-15,-37 2-12 16,-28 0-12-16,-31 9 24 16,-25 10-19-16,-6 10-4 15,-20 15 2-15,-37 10-49 16,-26-2-203-16,-27-5-203 16</inkml:trace>
  <inkml:trace contextRef="#ctx0" brushRef="#br0" timeOffset="41990">2988 2598 223 0,'0'0'464'0,"0"0"-445"16,0 0 15-16,0 0-3 15,0 0-3-15,0 0 18 16,28 711-33-16,-5-581-2 0,0-9 11 16,0-7-3-1,-4-16 12-15,-3-14-26 0,-2-11-2 16,-6-23 17-16,-3-19-13 16,-1-14-7-16,-4-13 1 15,2-4 0-15,-2 0 22 16,3 0-23-16,-3-21-20 15,0-30-26-15,-5-27-275 16,-21-23 25-16</inkml:trace>
  <inkml:trace contextRef="#ctx0" brushRef="#br0" timeOffset="42245">2883 2931 669 0,'0'0'24'0,"0"0"-21"0,0 0 96 15,0 0-61-15,0 0-8 16,0 0-12-16,310 0 0 16,-278 37-18-16,-11 4-3 15,-16 8 3-15,-5 9 6 16,-2 5-3-16,-31 0 19 16,-4-9-1-16,-3-10-13 15,5-17-1-15,10-12-7 16,8-11 0-16,11-4-23 15,6-13-32-15,0-28-187 0,29-22-350 16</inkml:trace>
  <inkml:trace contextRef="#ctx0" brushRef="#br0" timeOffset="42547">3616 2755 720 0,'0'0'128'0,"0"0"-88"16,0 0 10-16,0 0-43 15,0 0 21-15,0 0-7 16,-103 101-18-16,93-71-4 16,6-5 1-16,4 0-5 15,0-5-2-15,17 4 7 16,19-4 0-16,3-5 10 0,4 0-9 16,7-5-1-1,-3-3 0-15,-9-4 0 0,-8 2 16 16,-20-1-16-16,-10 3-2 15,0-1-4-15,0 9-2 16,-15 11 1-16,-11 8 0 16,-9 6-19-16,-1-8-20 15,9-12-19-15,4-13 5 16,10-7-128-16,7-13-98 16</inkml:trace>
  <inkml:trace contextRef="#ctx0" brushRef="#br0" timeOffset="42967">4049 2603 684 0,'0'0'20'15,"0"0"-20"-15,0 0 84 16,0 0-30-16,0 0 21 16,0 0-57-16,107 434-7 15,-95-388 22-15,-1-9-30 16,1-12 4-16,-5-10 0 15,-4-11-3-15,-3-4 8 16,0 0-12-16,0 0 0 16,-13-17-10-16,-11-24-119 15,-10-16-1-15,2-13 50 16,0-8-17-16,9 8 37 16,9 8 60-16,11 10 13 0,3 13 82 15,3 8-49 1,21 3 3-16,15 1 13 0,5 3-24 15,8 13 32-15,11 6-38 16,3 5-8-16,-1 9 20 16,-2 22-44-16,-7 13-3 15,-10 5 3-15,-13 5 0 16,-17 3-8-16,-14 5 2 16,-2 5 6-16,-18 6 27 15,-19-7-27-15,-8-8-40 16,-4-17-109-16,5-36-192 15</inkml:trace>
  <inkml:trace contextRef="#ctx0" brushRef="#br0" timeOffset="43092">4728 2717 796 0,'0'0'213'0,"0"0"-213"15,0 0-31-15,0 0-188 16,0 0-423-16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35.5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135 0 401 0,'0'0'125'0,"0"0"-43"15,0 0-19-15,0 0 12 16,0 0-5-16,0 0-15 15,-131 418-5-15,130-313-41 0,1-4 1 16,0-6 13-16,0-13-23 16,0-16 4-16,4-9-4 15,1-14 9-15,-5-8-18 16,0-6-9-16,0-2-115 16,0-13-47-16,-12-14-320 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33.1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270 67 18 0,'0'-5'51'0,"0"3"-13"16,0-1-6-16,0-2-10 16,0 1 3-16,0 0-20 15,0-2 33-15,0-2-26 0,0 3 1 16,0 3 3-1,0-2-6-15,0 1 9 0,0 0-19 16,0 0 13-16,0 2 51 16,0 1-13-16,0 0 3 15,0 0 5-15,0 0-9 16,0 0 32-16,0 0-70 16,0 0-4-16,0 0 0 15,0 0-8-15,0 0-14 16,0 0-2-16,0 4-3 15,0 24 19-15,0 16 18 16,-2 18-17-16,2 13 20 16,0 4-21-16,0 5 0 15,0 4 7-15,0-6-2 0,0 7 8 16,2-5-13-16,7-6 0 16,-5-6 12-16,1-19-12 15,0-7 0-15,-2-13-7 16,1-2 14-16,-4-12-10 15,0-7 3-15,0-5-116 16,0-7-25-16,0 0 24 16</inkml:trace>
  <inkml:trace contextRef="#ctx0" brushRef="#br0" timeOffset="443">0 524 315 0,'0'0'66'0,"0"0"12"0,0 0-19 16,0 0-53-16,0 0 22 16,0 0 23-16,147-38-27 15,-92 32 2-15,0 6-26 16,2-3 0-16,-3 1 18 16,-1 0-18-16,-2-5 0 15,0-4 0-15,-2-7-8 16,-2-2 0-16,-5-2-34 15,-5 3 9 1,-7 1 14-16,-8 8 16 0,-7 1 6 16,-3 7 4-16,-7 2-7 0,-3 0 0 15,-2 0-3-15,0 0 3 16,3 0 2 0,3 21 3-16,3 11 35 0,-1 3 21 15,-7 6-49-15,-1-2 40 16,0 1-52-16,0-2 1 15,0-4 24-15,0-2-25 16,0-7 0-16,0-3-3 16,0-4 13-16,0-6-6 15,0-6-4-15,0-6-7 16,0 0-5-16,0 0-40 16,0-14-66-16,-1-22-27 15,-12-14-169-15</inkml:trace>
  <inkml:trace contextRef="#ctx0" brushRef="#br0" timeOffset="608">750 362 111 0,'0'0'190'16,"0"0"-54"-16,0 0-46 16,0 0 36-16,0 0-51 15,0 0-58-15,-3-73 9 16,3 73-26-16,0 0-11 16,12 0-1-16,8 0-36 15,8 6 20-15,5 11-78 16,6 6-59-16,-4-4 9 15,-4 3-70-15</inkml:trace>
  <inkml:trace contextRef="#ctx0" brushRef="#br0" timeOffset="1124">1026 480 107 0,'0'0'117'0,"0"0"-24"15,0 0-6 1,0 0 4-16,0 0-39 0,0 0 9 16,23 118-23-16,-23-109 22 15,0-5-60-15,0 1 0 16,0-5 24-16,0 0-21 15,0 0-3-15,0 0 0 16,0 0-10-16,0-13 5 16,0-11-160-16,3-2 118 15,8-1 23-15,6 0-42 16,0 1 58-16,1 5 4 16,-3 10 4-16,-1 0 65 15,1 6-43-15,-5 3-19 16,-4 2 50-16,2 0-52 0,-4 0 2 15,2 10 31-15,-1 9-10 16,3 2 55-16,-4-1-53 16,2-1-17-16,2-3 9 15,0-4-13-15,-2-2-5 16,1-2 0-16,0-6-9 16,0 2-6-16,-1-4-85 15,4 0 45-15,-1-5 17 16,6-17-29-16,0 0-57 15,-1-1 93-15,5-2 31 16,1 5 31-16,-5 4-6 16,-3 8 38-16,-3 8-2 0,-2 0-44 15,2 0 1-15,0 7 6 16,2 11 16-16,-2 3 54 16,-3-2-73-16,2 0-13 15,-4-2 21-15,-2-5-29 16,1 1 0-16,-3-3-7 15,0-4-45-15,0 1-40 16,0-7-92-16,0 0-6 16</inkml:trace>
  <inkml:trace contextRef="#ctx0" brushRef="#br0" timeOffset="1314">1471 188 348 0,'0'0'93'0,"0"0"-7"0,0 0-57 16,0 0-18-16,0 0 35 16,0 0-29-16,6 38 4 15,6-25-21-15,-2-1 0 16,-1 1-10-16,0-3-26 16,0-4-91-16,-1-6-21 15</inkml:trace>
  <inkml:trace contextRef="#ctx0" brushRef="#br0" timeOffset="1748">1761 0 337 0,'0'0'108'0,"0"0"-40"16,0 0-34-16,0 0-3 15,0 0-24-15,0 0-3 16,0 100 36-16,0-62-20 16,0 0 17-16,0-5-19 15,0-2-12-15,0-1 22 16,0-1-28-16,0 1 0 16,0-5 15-16,0 0-14 15,0-4-1-15,5-4 0 16,-1-4 5-16,4-1 0 0,1 4-5 15,3 3 0-15,-1 0 10 16,1 0-10-16,-1-3 0 16,1 3-2-16,1-1 15 15,-4-7-5-15,-3-2-8 16,-1-7 0-16,-1 1-4 16,-1-3 4-16,2 0-26 15,-4 0 7-15,2-6 19 16,2-22 3-16,-5-10-3 15,0-6-30-15,0-8-54 16,-8-5-83-16,-16 1-184 16</inkml:trace>
  <inkml:trace contextRef="#ctx0" brushRef="#br0" timeOffset="2199">1620 207 159 0,'0'0'30'0,"0"0"34"15,0 0-18-15,0 0-18 16,0 0 26-16,0 0-12 16,58 50-42-16,-32-46 46 15,2 3-37-15,-1-3-9 16,1 0 9-16,4 0-1 16,2-1-3-16,4-3-4 15,5 0 0-15,2 0 46 0,-4 0-47 16,-1 0 0-1,-1-15 7-15,-4-2-4 0,-3-2-6 16,-6-1 2-16,-12 3 1 16,-11-1 11-16,-3 4-6 15,0-2-2-15,-18 5 38 16,-8 2-23-16,-1 5-13 16,4 4 16-16,2 0-18 15,1 13 17-15,6 16-18 16,2 10 13-16,9 8 12 15,3 1-21-15,0-4 23 16,3-8-5-16,15-3-22 16,8-4 46-16,5-9-48 15,3-6 6-15,9-9-1 16,7-5-5-16,10 0 0 0,12-25-19 16,7-16-91-16,3-13 0 15,12-11-139-15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36.76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7 422 0,'0'0'127'16,"0"0"-76"-16,0 0 34 15,0 0-46-15,0 0-22 16,0 0-9-16,0 0-2 16,0-6 3-16,4 6-9 15,6 0 7-15,2 0 14 16,-1 0-14-16,1 6-1 16,2 3 6-16,3 2-8 15,-2 2 2-15,3-2-6 16,-1 0-39-16,-3-2-65 0,-5-2-72 15,-9-3-203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36.9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 0 248 0,'0'0'79'16,"0"0"49"-16,0 0-50 15,0 0-33-15,0 0-9 16,0 0-14-16,-26 271 18 16,26-249-40-1,0-3 0-15,0-6-2 0,3-2 2 0,2-5-80 16,1-6-34-16,3 0-68 16,3 0-67-16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37.8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0 319 0,'0'0'40'0,"0"0"24"0,0 0 15 16,0 0-14-16,0 0-5 15,0 0-11-15,5 27 4 16,-2-26-50-16,-3 4 3 16,0-5 17-16,0 0-19 15,0 0-1-15,1 0 7 16,-1 0-9-16,0 0 13 16,0 0-14-16,0 0 0 15,0 0 9-15,0 0-9 16,4 0 0-16,-4 0 5 15,0 0 4-15,0 0-1 16,0 0-8-16,0 0 0 0,0 0 1 16,0 0-1-1,0 0-2-15,0 0-2 0,0 0 8 16,0 0-9-16,0 0 3 16,0 0 2-16,0 0-6 15,0 5 6-15,0 4 0 16,0 14-1-16,0 2 4 15,0 2 10-15,0 2-13 16,-4 0 0-16,-2-1 20 16,2-3-20-16,-1-4 0 15,1-4 9-15,-1-3-7 16,2-4 1-16,1-1-3 16,-1-4 0-16,3-5 8 15,0 0-8-15,0 0 2 16,0 0 2-16,0 0 2 0,0 0 18 15,0 0-24-15,0-16 0 16,0-10-6-16,0-4-2 16,8-4-31-16,3 3 14 15,1-1-6-15,2 4 7 16,4 1-12-16,-4 2 36 16,4 9 9-16,-1 0-7 15,-6 7-2-15,1 4 0 16,-3 5 2-16,4 0 3 15,-3 0-5-15,3 9 0 16,1 14 31-16,-2 5-14 16,-1 2 6-16,-2 2-1 0,-2-4-20 15,0-1 34-15,-3-4-36 16,1-4 0-16,-2-4 16 16,-3-3-8-16,0-5-7 15,0-3 11-15,0-2-11 16,1-2 10-16,-1 0-11 15,0 0 0-15,0 0 21 16,0 0-21-16,0 0 0 16,3 0-1-16,-3 0-3 15,0 0 4-15,0-15-95 16,0-10-116-16,0-13-214 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40.6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5 181 0,'0'0'153'16,"0"0"38"-16,0 0-23 15,0 0-81-15,0 0 35 16,0 0-63-16,13 0-36 16,-13 0-1-16,0 0-21 15,0 0-1-15,1 0-81 16,-1 0-151-16,0-5-73 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38.7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98 0 358 0,'0'0'90'0,"0"0"4"15,0 0-41-15,0 0-31 16,0 0-22-16,0 0 0 16,10 162 100-16,-4-71-64 15,-2 6-22-15,4-4 28 0,-3-8-36 16,2-11 7-16,2-10-6 15,-2-6 2-15,0-6 5 16,-2-16-14-16,1-8 0 16,-1-12-11-16,-2-11-8 15,-3-5-18-15,0 0 11 16,0-12-53-16,-13-19-52 16,-7-11-73-16,-6-5-93 15</inkml:trace>
  <inkml:trace contextRef="#ctx0" brushRef="#br0" timeOffset="307">0 476 199 0,'0'0'118'0,"0"0"8"16,0 0-44-16,0 0-62 0,0 0-20 15,0 0 17-15,112-32-11 16,-47 15 25-16,7-3-31 16,0 1 0-16,-6 0 8 15,-13 1-8-15,-13 6 0 16,-7 2-2-16,-15 1 2 15,-4 5-10-15,-10 4 10 16,-4 0 0-16,0 0-14 16,0 10 4-16,0 15 10 15,0 7 52-15,0-2 5 16,0 0 2-16,0-4-50 16,0-3 0-16,0-2 9 15,0-2-15-15,0-9 2 16,0-1-5-16,0-7-81 0,0-2 13 15,0 0-17-15,0-21-10 16,0-15-331-16</inkml:trace>
  <inkml:trace contextRef="#ctx0" brushRef="#br0" timeOffset="914">553 172 63 0,'0'0'134'15,"0"0"-90"-15,0 0 44 16,0 0-26-16,0 0 23 15,0 0-50-15,87 12-28 0,-64 1 15 16,2 2-22 0,-2 4 4-16,0 3-10 0,-5 3 17 15,-4 7-18-15,-7 3 7 16,-2-5 0-16,-5 2 19 16,0-7-5-16,0-7 13 15,0-3-1-15,0-9-24 16,0-4 40-16,0 1-37 15,0-3 6-15,0 0 29 16,0 0-27-16,0-15-13 16,5-13-17-16,5-3-33 15,6-1 48-15,2 7-41 16,1 0 29-16,-1 12 9 16,0 3 5-16,-4 6-2 15,-5 4 0-15,1 0 4 0,-1 8 11 16,-2 7 22-16,0 4 13 15,0-1 7-15,1 1-40 16,-3-2 3-16,1-1-18 16,1-6 7-16,0-1 7 15,2-6-14-15,3-1-5 16,2-2 0-16,4 0-49 16,1-21-25-16,2-9 45 15,1 2 29-15,-2 4-11 16,-7 5 16-16,-3 13 0 15,-6 0 4-15,-4 6 4 16,0 0 1-16,0 0 64 16,0 0-17-16,0 0-3 15,0 9-52-15,0 7 0 0,0 1 42 16,0-1-39-16,0 3-4 16,3-2 0-16,-3-1-14 15,0-3-16-15,0-6-116 16,0-3 27-16,0-4-61 15,0 0-101-15</inkml:trace>
  <inkml:trace contextRef="#ctx0" brushRef="#br0" timeOffset="1091">1125 111 104 0,'0'0'176'16,"0"0"-40"-16,0 0-1 15,0 0-15-15,0 0-62 16,0 0-39-16,-3-30-5 0,3 30-13 15,3 0-1-15,11 4 0 16,4 7-11-16,4 3-2 16,7-3-76-16,6-2 1 15,0-9-104-15</inkml:trace>
  <inkml:trace contextRef="#ctx0" brushRef="#br0" timeOffset="1357">1476 25 63 0,'0'0'436'16,"0"0"-298"-16,0 0 18 16,0 0-84-16,0 0-29 0,0 0-23 15,-12 1-20-15,10 29-11 16,-2 13 6-16,-5 7 10 16,4 3 13-16,-3 2-18 15,4-2 0-15,4-4-6 16,0-6 12-16,0-10-10 15,0-7 4-15,12-10 0 16,2-3-6-16,1-7 6 16,2-1-1-16,-3-5-15 15,-2 0-31-15,-1 0-35 16,-7-19-49-16,-4-9-87 16</inkml:trace>
  <inkml:trace contextRef="#ctx0" brushRef="#br0" timeOffset="1761">1327 291 333 0,'0'0'97'15,"0"0"-51"-15,0 0-31 16,0 0-11-16,0 0 57 16,0 0-50-16,88 38 0 15,-59-32 13-15,5-1-19 16,4 0 2-16,4-5-7 15,7 0 2-15,4 0 4 16,1-25-4-16,1-2 1 0,-1-3-3 16,-5-1 11-1,-14 5-23-15,-10 4 9 0,-16 6 3 16,-9 4-3-16,0 5 14 16,0 1 4-16,-20 6 54 15,-1 0-32-15,-2 0-19 16,4 13 5-16,2 11-17 15,4 4 30-15,5 2-30 16,8-2-5-16,0-1 26 16,0 0-26-16,0-8 9 15,12 1-10-15,7-2 1 16,4-4-2-16,10-5 1 16,9-9-55-16,11 0 21 15,7-28-130-15,6-5-91 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52.9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63 438 42 0,'-6'-9'114'16,"-4"-1"-16"-16,3 1-23 15,-6-3-24-15,7 2 56 0,-3 1-65 16,1 0-6-1,7 5 5-15,-2 2-35 0,3 2 5 16,0 0 4-16,0 0-15 16,0-1-8-16,0 1 4 15,3 0-40-15,20 0 16 16,14 0 28-16,12 0 17 16,4 0 12-16,10 0-27 15,5-8 4-15,9 1 0 16,9-6-3-16,7 0 6 15,4-3-9-15,1 1 0 16,0-2 0-16,5 4 1 16,1-1-1-16,4-1 7 15,2-2-7-15,-2 1 0 0,2-3-1 16,-4 1 1-16,1-1 7 16,1-4-7-16,-1 3 1 15,-6 1 3-15,5 3-1 16,-1 3-2-16,4 6-1 15,1-3 0-15,-1 4 2 16,-5-1-2-16,-5 1-1 16,-9 2 0-16,-4 2 2 15,-6 0-3-15,-8 2 2 16,-9 0 0-16,-8 0 4 16,-9 0-3-16,-6 0-1 15,-8 0 0-15,-6 0 4 16,-7 2-3-16,-7 3-1 0,-7-2 0 15,-4-3 8-15,-1 0-7 16,0 0-1-16,0 0 28 16,0 0 9-16,0 0 2 15,0 0-13-15,0 0-18 16,0 0 26-16,0 0-28 16,0 0-3-16,0 0 3 15,3 0-5-15,-3 0 0 16,0 0-1-16,0 0 0 15,0 0-15-15,0 8 8 16,0 7-102-16,0 15-15 16,0 4 5-16,-17-1-359 0</inkml:trace>
  <inkml:trace contextRef="#ctx0" brushRef="#br0" timeOffset="137">3280 392 640 0,'0'0'0'16,"0"0"-44"-16,0 0-97 15,0 0-44-15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6:57.0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294 59 131 0,'0'0'64'0,"0"0"-9"16,0 0-32-16,0 0 3 15,0 0-20-15,0 0 9 16,0-52 15-16,0 49 2 15,0-1 28-15,0 4-2 16,0 0-13-16,0 0-28 16,0 0-17-16,-3 24-29 15,-3 22 29-15,-7 19 15 16,0 12 1-16,-4 2-16 16,1 0 2-16,-2-6 17 15,1-4-18-15,-1 2 3 16,-1-3 11-16,2-1-13 15,0-3 7-15,4-9-9 47,3-11 8-47,4-15-5 0,3-12-3 0,3-9 0 0,0-6 8 0,0-2-5 0,0 0 0 16,0 0-1-16,0 0-2 16,0 0 17-16,0 0-17 15,0 0 0-15,0 0 2 16,0 0-2-16,0 2-7 15,-1-2 4-15,-2 0-41 16,-2 0 9-16,-1-12-153 16,-6-22-184-16</inkml:trace>
  <inkml:trace contextRef="#ctx0" brushRef="#br0" timeOffset="308">2 651 35 0,'0'0'93'0,"0"0"-77"16,0 0-13-16,0 0-3 16,0 0 22-16,0 0 33 15,0 124-22-15,0-81-7 16,0-8-2-16,3 1 18 16,2-5-27-16,0-3-1 0,-1-3 22 15,2 0-27 1,-1-9 7-16,3 2-12 0,-4-10-1 15,1-3 22-15,-4-4-11 16,2-1-6-16,2 0 38 16,4 0-24-16,8-11-17 15,6-19 25-15,8-9-27 16,1-8-1-16,0-4-2 16,-1 4-109-16,-8 9-60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32.8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114 311 507 0,'0'0'185'0,"0"0"-72"15,0 0 54-15,0 0-82 16,0 0-65-16,0 0-14 16,9-46 5-16,-9 30-7 15,0 1 1-15,0 5 6 16,0 1 3-16,0 3-14 15,-1 5-3-15,-3 1 3 16,-2 0 0-16,-6 0-11 16,-2 0 11-16,-4 11-3 15,-1 6 2-15,3 2-3 0,-1-2 0 16,11 2 1-16,-2 0 2 16,6-4-8-16,2-4 3 15,0 1-2-15,0-3 7 16,0-3-2-16,6-2 0 15,8-4-23-15,-1 0-23 16,8 0 27-16,-6-13 1 16,4-5 2-16,-4 5-1 15,-6 0 2-15,-7 7 18 16,-2 6 6-16,0 0 10 16,0 0 11-16,0 0-19 15,0 0-5-15,0 0-3 16,0 0-6-16,0 0-1 0,0 7 3 15,0 7 4-15,3-3 0 16,3 1 0-16,8-3-53 16,4-8-128-16,7-1-78 15</inkml:trace>
  <inkml:trace contextRef="#ctx0" brushRef="#br0" timeOffset="222">407 166 601 0,'0'0'40'0,"0"0"49"16,0 0 15-16,0 0-70 0,0 0-28 15,0 0-3-15,-72 106-3 16,72-89-4-16,0-2 3 16,0-2 2-16,0-3-1 15,7-2 3-15,12-7-3 16,4-1-25-16,0 0-46 15,3-11-37-15,-5-12-114 16,-5-5-228-16</inkml:trace>
  <inkml:trace contextRef="#ctx0" brushRef="#br0" timeOffset="487">565 2 381 0,'0'0'224'0,"0"0"-55"0,0 0-45 15,0 0-83-15,0 0-39 0,0 0-2 16,0-8-23-16,0 28 13 16,0 9 10-16,-2-3 8 15,-2 6 1-15,4-3-5 16,0 1 2-16,0 0-2 16,0-2 2-16,0-3-1 15,1-6-5-15,7-3 2 16,1-3 3-16,0-2-4 15,-4-7 2-15,4 0-3 16,-1-4-14-16,3 0-47 0,1 0-78 16,-6-8-68-1</inkml:trace>
  <inkml:trace contextRef="#ctx0" brushRef="#br0" timeOffset="1282">450 145 602 0,'0'0'104'0,"0"0"-30"16,0 0 31-16,0 0-73 15,0 0-14-15,0 0-18 16,14 2 3-16,10 2-3 16,12 0 3-16,10 1-3 15,3-5-27-15,0 0-136 16,3 0 13-16,-9 0-102 0,-3 0 22 15,-8 0 198-15,-11 0-48 16,-8 0 80-16,-7 0 73 16,-3 0 92-16,-2 0-32 15,-1 0-37-15,5 0 17 16,0 0-36-16,4 0-24 16,3 0 0-16,2 0-26 15,-2-3-14-15,-1-7-5 16,-3-1-1-16,-7-3 10 15,-1-1 1-15,0 2-7 16,0 1 0-16,-11 1-7 16,-5 3 6-16,-6 3-8 0,4 5-1 15,-1 0 1 1,5 0 2-16,1 5 2 0,3 5-6 16,3 3-1-16,2 2 0 15,5-1-1-15,0 3 1 16,0-1 2-16,0 2-1 15,17-3 1-15,6 1 7 16,0-5-8-16,3-8-10 16,5-3-34-16,-4 0-23 15,1 0 1-15,-2-14 14 16,-3 1-8-16,-4 0 41 16,-7 8 8-16,-3 0 11 15,-7 5 15-15,-2 0 20 16,0 0 0-16,3 0-30 15,-2 13-5-15,2 5 18 0,2-1 12 16,0 1 10-16,-4-4 5 16,4-4-18-16,-2-1-20 15,-3-4 8-15,0 0-14 16,0-1 9-16,0 0-9 16,0-4 9-16,0 0-9 15,0 0 6-15,0 0 0 16,0-2-3-16,0-15-4 15,0-12-18-15,0-2 15 16,4-2-4-16,10 1 13 16,3 2-6-16,3 8 12 15,-3 4-2-15,1 6-3 0,1 4-7 16,2 7-6-16,-2-3-125 16,-3 0-146-16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7:00.8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0 149 97 0,'0'0'127'16,"0"0"-78"-16,0 0-40 15,0 0 16-15,0 0 23 16,0 0-34-16,0 0-5 16,0 0 10-16,0 0-9 15,0 0 12-15,0 0 10 16,0 0-11-16,0 0 8 16,6 0-29-16,12 0 0 15,13 0 29-15,6 0-21 16,6 5-7-16,3-4 9 0,0 2-3 15,6-3 2-15,0 2-9 16,7-2 0-16,7 0 7 16,6 0-6-16,6 0-1 15,5-13 7-15,0-1-7 16,3-3 8-16,0 0-8 16,3 0 0-16,0 2 1 15,-2 4-1-15,-3 3 0 16,-4 8-4-16,-8 0 12 15,-3 0-11-15,-3 0 3 16,-1 4 0-16,2 5-2 16,5 0 2-16,4-1 0 0,-3 0 0 15,-2-4 5 1,-7-2-7-16,-1-2 2 0,-2 3 0 16,1-1 4-16,4 0-4 15,-2-2 0-15,7 0 5 16,-4 0-3-16,2 0-4 15,-1 0 2-15,-5 0 0 16,-6-9 4-16,-7 4-4 16,-5 0 0-16,-8 3 2 15,-2 0-1-15,-8 1-2 16,1 1 0-16,3 0 1 16,-4 0-2-16,3 0 2 15,-6 0 0-15,2 0 2 0,0 0-2 16,-1 0 4-1,4 0-4-15,0 0 0 0,2-5 10 16,0 1-10-16,-2-2 0 16,0-2 8-16,0 4-1 15,2-2 7-15,-1 1-1 16,-1-3-8-16,-2 2 20 16,-6 1-4-16,-1 0-13 15,0 1 6-15,-6-1-7 16,-3 4 18-16,-4-1-25 15,-5 2 0-15,-2 0 25 16,0 0-19-16,0 0 10 0,0 0 16 16,0 0-9-1,0 0 10-15,0 0-16 0,0 0-16 16,0 0 11-16,0 0-12 16,0 0-9-16,0 0-30 15,-11 6-95-15,-15 5-143 16,-14-10-169-16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7:07.7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0 460 0,'0'0'0'15,"0"0"-77"-15,0 0-299 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7:06.8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0 115 0,'0'0'61'15,"0"0"-13"-15,0 0 7 0,0 0-23 16,0 0 26-16,0 0-31 15,0 0 4-15,0-3 30 16,0 3-21-16,0 0-26 16,0 0-10-16,3 0 11 15,3 0-27-15,8 6 12 16,11 14 0-16,7 5 12 16,8 3-2-16,3 1 9 15,9 2 11-15,3-1-15 16,2 0 34-16,3-3-47 15,-2-1 7-15,0 0 13 16,-2-1-18-16,1 0-1 16,-4 1-3-16,-2 0 7 0,-1-1 8 15,-2-1-15-15,-7-5 0 16,-1 0 10-16,-3 0-9 16,-2 0-1-16,1 0 3 15,-2 4 6-15,4 4 4 16,0-1-13-16,1 2 0 15,-6-6 23-15,-2 0-20 16,0 0-3-16,1 2 0 16,-1-2 4-16,-7-3 4 15,-2-3-8-15,-5-9 0 16,-4 0 8-16,-2-1-6 16,1-1-2-16,1 3 4 0,-4-4-1 15,0 0 3-15,-3-1-6 16,-1 0 0-16,2 2 11 15,3-3-11-15,-4 2 0 16,5-2 0-16,-2 2 6 16,-3 3-8-16,3-3 2 15,-1 0 0-15,-2 0 12 16,3-2-12-16,-1 1 0 16,-4-1-6-16,1-1 12 15,-2 2 4-15,-1-2-10 16,-2-1 0-16,0 0 9 15,3 0-9-15,-3 0 0 16,0 0 0-16,0 0 7 16,0 0 16-16,0 0-23 0,-8-12-12 15,-9-17-59-15,-10-9-166 16</inkml:trace>
  <inkml:trace contextRef="#ctx0" brushRef="#br0" timeOffset="786">1432 625 130 0,'0'0'124'0,"0"0"-116"16,0 0-1-16,0 0 32 0,0 0 2 15,0 0 8-15,27 31-7 16,-14-16 13-16,0 4-3 16,1 4-20-16,0-1-17 15,0 2 24-15,0 1-20 16,1 0-2-16,-1-4 2 15,0 0-1-15,-4-5 9 16,0 2-27-16,2-3 3 16,-3-8 9-16,0 1-11 15,-1 0 3-15,-2-2 8 16,-1-3 0-16,-1 2 2 16,1 0-10-16,0-4-4 0,-2 4 22 15,-2-4-19-15,2 3 1 16,-1 1-4-16,1-5 9 15,-2 4-9-15,4-4 0 16,-2 2 0-16,2 0 8 16,-2 0-2-16,-3 0-6 15,0 0 7-15,0-2-6 16,0 0 5-16,0 0 3 16,0 0-6-16,0 0 41 15,0 0-16-15,0 0 7 16,0 2-2-16,-16-2-20 15,-13 1-2-15,-9 5-11 16,-8-4 0-16,-3 0 5 16,-2-2-4-16,-3 0-1 0,-1 0 0 15,-3 0 2-15,4-4-2 16,7-7-42-16,10-3-32 16,11 1-14-16,10-1-122 15,4-5-121-15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8:52.1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23 104 0,'0'0'133'16,"0"0"-123"-16,0 0 17 16,0 0 48-16,0 0 2 15,0 0-6-15,0 0-47 16,0 0-1-16,0 0 49 16,0 0-40-16,0 0 7 15,0 0-5-15,0 0-27 16,0 0 11-16,0 0-18 0,0 0 0 15,0 0-7 1,26 0 8-16,10 3-1 0,7 2 9 16,10-3-5-16,6-2 4 15,7 0-8-15,6 0 0 16,4 0 10-16,6 0-10 16,-1 0 0-16,0 0 1 15,-1-2 3-15,-8-3-8 16,0 2 4-16,-4-5 0 15,-5 3 2-15,-3 1-2 16,-2-1 0-16,-3 5-2 16,-1 0 14-16,0 0-19 15,-8 0 7-15,-2 0 0 0,-4 0 0 16,-3 0 0-16,-2 0 0 16,0 0 5-16,-2 0 0 15,-1 3-8-15,2-1 3 16,-2-1 0-16,3-1 0 15,7 3 0-15,-3-3 0 16,6 0-4-16,-4 0 10 16,-1 0-9-16,-3 0 3 15,-2 0 0-15,-1 0 8 16,-3 0-8-16,-4 0-6 16,0 0 6-16,-1 0 2 15,-6 0 2-15,1 0-4 16,-3 0 0-16,1 0 1 15,-2 0-1-15,-2 0 2 0,2 0-3 16,-5 0 4-16,-1 0 2 16,-3 0-5-16,-2 0 0 15,3 0 6-15,2 0-1 16,-5 0-5-16,-1 0 7 16,-2 0-3-16,-3 0-1 15,0 0-3-15,1 0 0 16,-1 0 6-16,0 0-4 15,0 0-4-15,0 0-28 16,0 0-155-16,-6 0-182 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8:57.5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0 396 0,'0'0'101'16,"0"0"-18"0,0 0 76-16,0 0-74 0,0 0-23 15,0 0-8-15,2 0-44 16,-2 0 3-16,0 0-13 15,0 0 0-15,0 2 2 16,0-2-2-16,0 0-8 16,0 3-40-16,0-3-43 15,0 2-9-15,0-1-56 16,0-1-108-16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8:54.4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14 181 219 0,'0'0'112'16,"0"0"-54"-16,0 0 25 15,0 0 23-15,0 0-47 16,0 0 2-16,-14-7-12 16,14 7-32-16,0 0 12 0,0 0-29 15,0 0 0 1,0 0 1-16,0 0 5 0,14 0-6 16,10 0 17-16,10 0-9 15,3 0-5-15,4 0-3 16,8 0 0-16,8 0 19 15,3 0-18-15,8 0-2 16,4 0 0-16,4 0 1 16,9-2 9-16,2-3-9 15,-1-1 0-15,-1 0 6 16,-10 0-6-16,-3-1 0 16,-3 3-1-16,-3 1 11 15,-8 0-2-15,-3 3-8 16,-4 0 0-16,-2 0-10 15,3 0 10-15,-1 0 0 0,-2 0 0 16,0 0 6-16,-1 0-7 16,-1 0 1-16,-1 0 0 15,2 0 4-15,-5 0-4 16,0 0 0-16,-2 0-1 16,-1 0 2-16,-3 0 3 15,4 0-4-15,2 0 0 16,-4 0 7-16,5 0-7 15,-4 0-1-15,0 0-4 16,1 0 10-16,1 0-4 16,1 0-1-16,1 0 0 15,-1 0 1-15,9 0-1 0,-3 3 0 16,4-3-3-16,0 0 13 16,0 0-20-16,-4 0 6 15,-2 0 4-15,2 0 10 16,-1 0-10-16,2 0 0 15,4 0-3-15,4 0 10 16,5 0-14-16,0 0 7 16,5 0 0-16,-4 0 1 15,2 0-1-15,-3-3 0 16,-5 1-4-16,1 2 9 16,-7 0-1-16,2 0-4 15,-1 0 0-15,0 0 0 16,-3 0 0-16,1 0 0 15,1 0-4-15,2 0 10 16,-4 0-2-16,1 0-4 0,1 0 0 16,-3-2-4-16,-1 0 4 15,1-3 0-15,-5 4-1 16,-2-2 13-16,-2 3-12 16,0 0 0-16,-8 0 0 15,-2 0-7-15,1 0 13 16,-6 0-6-16,-4 0 0 15,1 0 5-15,-4 0-17 16,-3 0 12-16,1 0 0 16,-7 0 8-16,-3 0-8 15,-1 0-2-15,2 0-2 16,-2 0 8-16,1 0-4 0,3 0 0 16,4 0 0-16,0 0 16 15,4 0-16-15,2 0 0 16,1 0-1-16,1 0 8 15,-2 0-4-15,4 0-3 16,-3-1 0-16,-2-2 3 16,2 1-3-16,-3 0 0 15,0 2 1-15,1-2 13 16,-4 2-3-16,1-1-11 16,2-3 0-16,0 4 12 15,1-1-12-15,2 1-4 16,2-3-5-16,1 2 18 15,0-2-8-15,-3 3-1 0,0 0 0 16,-2 0 0-16,7 0 7 16,-2 0-12-16,-3 0 6 15,1 0-1-15,1 0 12 16,2 0-12-16,2 0 0 16,0 0 4-16,-1 0-4 15,-4 0-2-15,-2 0 2 16,-1 0 4-16,-1 0 12 15,-3 0-16-15,-6 0 0 16,-2 0-4-16,-3 0 11 16,-2 0-9-16,-1 0 2 15,0 0 0-15,0 0 11 0,0 0-11 16,0 0 0-16,0-2-16 16,0-12-12-16,-1-18-96 15,-12-14-529-15</inkml:trace>
  <inkml:trace contextRef="#ctx0" brushRef="#br0" timeOffset="2665">6222 189 332 0,'0'0'181'15,"0"0"-121"-15,0 0 82 16,0 0-73-16,0 0-29 16,0 0 33-16,0 0-70 0,0 0 9 15,0 0-6 1,0 2 1-16,0-2-1 0,0 0-6 16,0 1 0-16,0-1-3 15,0 0 3-15,0 0-3 16,0 0-4-16,0 3-100 15,6 1-66-15,12-4-38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12.0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 0,'0'0'153'0,"0"0"-86"16,0 0-19-16,0 0-16 15,0 0 0-15,0 0-13 0,0 0 28 16,0 0-32 0,0 0 41-16,0 0 29 0,0 0-20 15,0 0-2-15,0 0-15 16,0 0-47-16,0 0 47 15,0 0-48-15,0 0 0 16,0 0 16-16,0 0-14 16,0 0-2-16,0 0 0 15,0 0 3-15,0 0 0 16,0 0-3-16,0 0 0 16,0 0-7-16,0 0 7 15,0 0 0-15,0 0-4 16,0 0 14-16,0 0-13 15,0 0 3-15,0 0 0 0,0 0-8 16,0 0-60-16,0 0-103 16,0 0-105-16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13.2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 16 137 0,'0'0'85'0,"0"0"5"16,0 0-24-16,0 0 41 16,0 0-60-16,0 0-20 15,-24-14 15-15,24 12-24 16,0 2-1-16,0 0 12 16,0 0-27-16,0 0 9 15,0 0-11-15,15 0 0 16,9 0 18-16,12 3 16 15,4 7-19-15,4-7 5 16,2-3-8-16,3 0 13 16,2 0-25-16,-4 0 0 0,0 0 9 15,-8 0-9-15,0 0 0 16,-4 0 7-16,-3 0 0 16,-3 0-7-16,-4 0-2 15,-4 0 2-15,1 0 11 16,-2-2-11-16,-2 1 0 15,2 1 2-15,-1-3-1 16,1 1 12-16,1-1-13 16,2 3 0-16,-1 0-6 15,1 0 6-15,0 0 0 16,0 0 1-16,-2 0 1 0,1 0 10 16,-7 0-12-16,3 0 0 15,-1 0-6-15,-3 0 8 16,0 0-2-16,0 0 5 15,-1 0-3-15,3 0 3 16,-2 0-5-16,-4 0 0 16,3 0 1-16,-3 0-1 15,0 0 0-15,0 0 1 16,0 5 1-16,-4-5-4 16,1 0-2-16,3 0 4 15,-1 0 12-15,-3 0 0 16,3 0-8-16,2 0 4 15,0 0-1-15,1 0 11 16,2 0-18-16,-4 0 0 0,3 0 29 16,-9 0-29-16,-1 0 6 15,-3 0 2-15,0 0 4 16,0 0 1-16,0 0-13 16,0 0 0-16,0 0 27 15,0 0-27-15,0 0 0 16,0 0 4-16,0 0-1 15,0 0 0-15,0 0-3 16,0 0-18-16,-12 0 9 16,-16 0-131-16,-11 0-123 15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24.4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24 104 0,'0'0'128'0,"0"0"-23"16,0 0-7-16,0 0 5 15,0 0-45-15,0 0-21 16,0-20-3-16,0 18-25 16,10 2 0-16,8 0-7 15,14 0 3-15,13 0 50 16,9 4-53-16,4 6 0 0,6-2 21 16,2-1-21-16,2-1 6 15,-1-5-8-15,1 3 5 16,-4-4 10-16,-2 0-15 15,-7 0 0-15,-1 0 8 16,-10 0-7-16,-4 0-1 16,-5 0 0-16,-6 0 10 15,-3-4-8-15,1 1-2 16,-4 1 0-16,0-3 5 16,0 4-5-16,-5-2 0 15,-1 3 0-15,-6 0 6 16,-4 0 2-16,-4 0-8 0,-3 0 0 15,0 0 16 1,0 0-15-16,0 0 14 0,0 0-10 16,0 0-1-16,0 0 0 15,0 0-4-15,0 0-12 16,0 0-53-16,-10 7-117 16,-4-3-86-16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17.9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51 39 0,'0'0'90'0,"0"0"-6"16,0 0-29-16,0 0-8 15,0 0-36-15,0 0-1 16,0 0 26-16,0-13-23 15,0 11 24-15,0 0 27 16,0 2-8-16,0-2-9 16,0 2 22-16,0-2 6 15,0 2-43-15,0 0-18 16,0 0 17-16,0 0-21 0,0 0-10 16,0 0 1-1,12 0-1-15,7 0 24 0,4-3-24 16,3 3 0-16,1 0 6 15,5 0 5-15,1 0-10 16,-3 0 10-16,-2 0-11 16,-2 0 0-16,-3 0-4 15,0 0 4-15,-4-2 20 16,0-2-19-16,0 0-1 16,-1 0 12-16,1-1-7 15,-1 3 6-15,-1 1-11 16,-2 1 0-16,2 0 8 0,-5 0-8 15,-1 0 0-15,-3 0-6 16,-3 0 12-16,-1 0-12 16,-2 0 5-16,1 0 1 15,1 0 4-15,-2 0-4 16,1 0 0-16,2 0 8 16,-1 0-5-16,1 0 3 15,-1 0-6-15,-2 0 0 16,4 0 8-16,-1 0-5 15,-4 0 1-15,4 0 6 16,-2 0-3-16,-2 0 10 16,4 0-17-16,-5 0 0 15,3 0 21-15,-1 0-21 16,1 0 0-16,-2 0 8 16,-1 0-4-16,0 0 0 0,0 0-4 15,0 0 0-15,0 0 13 16,0 0-13-16,0 0 0 15,0 0 10-15,0 0-10 16,0 0 0-16,0 0-10 16,0 0-22-16,-6 0-41 15,-23 0-200-15,-3-5-389 16</inkml:trace>
  <inkml:trace contextRef="#ctx0" brushRef="#br0" timeOffset="4904">242 51 30 0,'0'0'68'15,"0"0"51"-15,0 0-54 16,0 0 43-16,0 0-38 0,0 0 9 16,0 0 2-16,0-15-17 15,0 15-1-15,0-2-32 16,0 2-21-16,0 0 36 16,0 0-46-16,0 0 5 15,0 0-6-15,0 0 7 16,0 0-8-16,0 0 2 15,0 0 0-15,0 0 2 16,0 0-2-16,0 0 0 16,0 0 8-16,0 0-8 15,0 0 8-15,0 0-8 16,0 0 0-16,0 0 3 16,0 0-3-16,0 0 0 0,0 0 1 15,0 0 4-15,0 0-4 16,0 0-1-16,0 0 0 15,0 0-1-15,0 0 1 16,0 0 0-16,0 0 1 16,0 0 3-16,0 0-8 15,0 0 4-15,0 0 0 16,0 0 3-16,0 0-3 16,0 0 0-16,0 0 9 15,0 0-8-15,0 0-2 16,0 0-7-16,2 0 8 15,15-2 3-15,4 2-3 0,2-5 0 16,0 3 12-16,3-2-8 16,-1 4-8-16,4 0 3 15,-1 0 1-15,-4 0 9 16,1 0-9-16,-7 0 0 16,-7 0 4-16,-3 0 3 15,-7 0-5-15,-1 0-2 16,0 0 0-16,0 0 28 15,0 0-16-15,0 0 5 16,0 0 12-16,0 0-20 16,0 0 2-16,0 0-11 15,0 0 0-15,0 0 3 16,0 0-3-16,0 0 0 0,0 0 5 16,0 0-2-16,0 0-3 15,0 0 0-15,0 0 2 16,0 0 0-16,0 0-2 15,0 0 0-15,0 0 1 16,0 0 4-16,0 0-3 16,0 0-2-16,0 0 1 15,0 0 0-15,0 0-1 16,0 0-9-16,0 0-21 16,0 4-116-16,0 3-165 15</inkml:trace>
  <inkml:trace contextRef="#ctx0" brushRef="#br0" timeOffset="7326">201 21 211 0,'0'0'49'0,"0"0"61"15,0 0-28-15,0 0-3 16,0 0-32-16,0 0-15 16,-15 0-5-16,19 2-27 15,11 7 3-15,4-1 64 16,1 1-49-16,3-3 0 0,3 2 6 15,5-5-9-15,1 2 30 16,5-5-42-16,-2 0 1 16,0 0 36-16,-4 0-21 15,-8 0-2-15,-8 0 1 16,-7 0-17-16,-5 0 25 16,-3 0-26-16,0 0 0 15,0 0 3-15,0 0-3 16,0 0-7-16,-12 11 2 15,-28 14-165-15,-28-1-331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38.8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3 302 0,'0'0'185'15,"0"0"-107"-15,0 0 10 16,0 0-38-16,0 0-33 15,0 0-7-15,52-3 16 16,-20 3 37-16,3 0-35 16,7 0-5-16,2 0-5 15,5 4 1-15,-3 8-16 16,0-1 7-16,-1-2-3 16,-5-1 2-16,-5-4-8 15,-3-2-1-15,-6-2 2 16,-3 0 8-16,-3 0-4 15,-3 0 23-15,-5-6 8 0,-7 3-3 16,-3 3-16-16,1 0-4 16,-3 0-3-16,0 0-8 15,0 0 0-15,0 0-3 16,0-6-33-16,1-4-130 16,4-7-261-16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31.9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30 89 73 0,'-9'-8'143'0,"1"4"-70"16,4 0 25-16,-1-3-59 15,1 3 59-15,4 2-37 16,0 0-4-16,0 1 32 16,0 1-60-16,0-3-4 15,0 3-19-15,0 0 4 16,0 0-20-16,0 0 8 15,13 0 2-15,18 0-9 16,10 3 17-16,12 0-8 16,0-1 0-16,7-2 6 15,2 0-5-15,-3 0-1 16,6 0 0-16,-2 0 14 0,-2 0-14 16,-6 0 0-1,-3 0 0-15,-7 0 1 0,-4 0 0 16,-1 0-1-16,-3 0 0 15,-2 0 4-15,2 0-4 16,-1 0 0-16,2 0-3 16,0 0 8-16,-1 0-4 15,4 0-1-15,-1 0 0 16,2-5 5-16,-2-1-5 16,-5 3 0-16,0 0-5 15,-1 1 11-15,-3 0-5 16,-1-1-1-16,1 0 0 0,-3 1-5 15,-1 1 10 1,-1 1-5-16,2 0 0 0,-5-3 2 16,3 3-6-16,-3 0 4 15,0 0 0-15,0 0 3 16,0-5-2-16,3 1-1 16,2 0 0-16,3-1 3 15,-4 5-5-15,4-1 2 16,0 1 0-16,-4-3 0 15,1 1 0-15,-2 2-1 16,-3-1 0-16,0 1 2 16,-2 0-2-16,-1-3 1 15,2 3 0-15,-1 0 4 16,-2-1-1-16,-4 1-4 16,2 0 1-16,-5 0 0 0,-6 0 5 15,2 0-5-15,-6 0 0 16,1 0 2-16,-3 0 0 15,0 0-2-15,0 0 1 16,0 0 9-16,0 0-6 16,0 0-4-16,0 0-21 15,0 0 21-15,-13 0-151 16,-14 0-194-16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43.63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63 68 156 0,'0'0'20'0,"0"0"87"16,0 0-52-16,0 0 7 15,0 0 23-15,0 0-36 16,0 0 19-16,-63-55-48 15,63 53-7-15,0 2-13 16,0 0-23-16,23 0 23 16,18 0-7-16,18 2 14 15,8 9 5-15,13 2-12 16,7-7 0-16,10-2 6 0,4-4 0 16,-3 0 13-16,5 0-19 15,-8-10 3-15,-4-1 9 16,-5 0-10-16,-2 5-2 15,-6 2 13-15,-5 3-12 16,-6 1 5-16,-6 0-6 16,-5 0 0-16,-7 0 4 15,-5 0-4-15,-4 0-2 16,-12 0 1-16,-5 1 2 16,-6-1 1-16,-8 0-2 15,-5 0-17-15,-2 0 12 16,-2 0-27-16,0 2-1 0,0-2-32 15,0 0-76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44.5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0 324 197 0,'0'0'32'0,"0"0"-25"15,0 0-7-15,0 0 13 16,0 0-4-16,0 0 51 15,221 41-39-15,-139-37 11 16,10-2 10-16,15 0 0 16,4 0-26-16,7-2 6 15,0 0-18-15,8 0 14 16,7 0-18-16,-1 0 0 16,-1-13 9-16,-1-6-7 0,2-6 1 15,3 0 46-15,8-4-22 16,4 4-9-16,8 0-18 15,8-2 0-15,2 5 5 16,1-2-5-16,-13 5 0 16,-4 2 2-16,-9 1 1 15,-7 3-3-15,-10-2 0 16,-5 2 0-16,-6 3 1 16,-3-4-1-16,-6 7 0 15,0 0 4-15,-3 4 2 16,2 0-2-16,3 3-4 0,-6 0 0 15,-2 0 5-15,-11 0-5 16,-9 0-1-16,-5 0-5 16,-5 3 12-16,-7 3-1 15,-3-2-5-15,-9 2 0 16,-10-1 3-16,-11-1-3 16,-10-2-3-16,-10-2 3 15,-4 0 0-15,-3 0 21 16,0 0-7-16,0 0 23 15,0 0 25-15,0 0-42 16,0 0 10-16,0 0-24 16,0-2-3-16,0-2 3 15,0-1-6-15,-3 1-20 16,-7 2-13-16,-7-2-128 0,-7-9-99 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8:59:33.6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0 115 214 0,'0'0'40'0,"0"0"26"16,0 0-24-16,0 0 24 15,0 0-40-15,0 0-18 16,23-17-7-16,9 17 20 16,6-2 12-16,4 2-26 15,2 0 7-15,5 0 1 16,4 0-9-16,3 0 30 15,3 0-32-15,-1 0 4 0,0 0 11 16,1 0-19 0,-3 2 2-16,6 6-4 0,-7-6 4 15,3 3 4-15,-1-1-6 16,-2-4 0-16,7 0 8 16,-1 0-8-16,5 0-1 15,-1 0 1-15,0 0 2 16,0-9 11-16,-7-1-13 15,1 0 0-15,-6-1 1 16,-2 3 2-16,-2 2 0 16,-1 1-2-16,-4 5 5 15,-3 0-9-15,-4 0 3 16,3 0 0-16,0 0 0 0,1 0 0 16,1 0 0-1,2 2 2-15,1 1-1 0,1-3 6 16,-2 0-7-16,1 0 0 15,-1 0 3-15,1 0-2 16,-4-3-1-16,-4 0 0 16,-5-3 6-16,-1 1-11 15,-5 0 5-15,-1 3 0 16,1-1 5-16,0 0-5 16,-3-2 0-16,0 2-2 15,0-1 6-15,1 0-2 16,0 1-2-16,3-2 0 0,-4 4 12 15,0 0-12 1,0-3 0-16,2 3 6 0,-1-1-6 16,4 2 9-16,1 0-9 15,-4 0 0-15,-1 0 10 16,-4 0-6-16,-3 0-3 16,-2 0-1-16,2 0 4 15,0 0-3-15,-2 0-1 16,2 0 0-16,0 0 14 15,-1 0-13-15,-3 0-1 16,1 0 4-16,-2 0 8 16,2 0-7-16,-2 0-5 15,-1 0 0-15,2 0 9 16,-4 0-6-16,1 0 6 16,0 0 0-16,-3 0-5 0,1 0 13 15,-2 0-17-15,-1 0 0 16,-1 0 8-16,-1 0-4 15,2 0-4-15,-3 0 0 16,1 0 0-16,-3 0 9 16,1 0-9-16,-1 2 0 15,0-2 6-15,0 0-5 16,0 0-1-16,3 0 15 16,-3 0-2-16,0 0 25 15,0 0-38-15,0 0 1 16,0 0 36-16,0 0-37 15,0 0 9-15,0 0 6 0,0 0-14 16,0 0 17-16,0 0-18 16,0 0 0-16,0 0 6 15,0 1-6-15,0-1 0 16,0 4-3-16,0-4 8 16,0 0-10-16,0 0 5 15,0 0 0-15,-4 0-14 16,-1 0 14-16,-7 0-79 15,-7 0-106-15,-11 0-140 16</inkml:trace>
  <inkml:trace contextRef="#ctx0" brushRef="#br0" timeOffset="14147">296 134 35 0,'0'0'70'0,"0"0"14"15,0 0-3-15,0-2-52 16,0-3-5-16,0 4 27 15,0 1-22-15,0 0 20 16,0 0-38-16,0 0-2 16,0 0-2-16,0 0-7 15,0 0 0-15,0 0 6 16,0 0-3-16,0 0-3 0,0 0 12 16,0 0-5-16,0 0 41 15,0 0-41-15,0 0-5 16,0 0 10-16,0 0-12 15,0 0-7-15,0 0-24 16,0 0-72-16,0 0-33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17.4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0 247 0,'0'0'115'16,"0"0"-80"-16,0 0 60 0,0 0-41 16,0 0-22-1,0 0 7-15,11 0-32 0,-11 0-1 16,0 0-6-16,3 0-9 15,5 0 9-15,5 0-167 16,10 0 95-16,5 0-148 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22.2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0 348 29 0,'0'0'50'15,"0"0"-17"-15,0 0 9 16,0 0-14-16,0 0 3 16,0 0-5-16,0 0 8 15,0 0 26-15,0 0-2 0,0 0-21 16,12 0 29-16,2 0-15 16,2 0 12-16,4 0-50 15,-1 0-13-15,5 0 35 16,0 0-32-16,-1 0 11 15,2 0 4-15,1 0-6 16,0 0 8-16,1 0-20 16,6 0 3-16,2 0 24 15,5 0-15-15,4 0-10 16,5-5 22-16,2-3-19 16,0-5 8-16,-2 1-13 15,-8-1 0-15,2 0 8 0,-3 1-8 16,-3 1 0-1,0 3 4-15,0 5 0 0,-2-1 4 16,2 3-8-16,1 1 0 16,-1 0-5-16,0 0 9 15,-5 0-4-15,2 0 3 16,-5 0-2-16,1 0 1 16,3 0-2-16,-3 0 0 15,3 0 3-15,2 0-3 16,2 0 0-16,-2 0 1 15,0 0 3-15,-2-3-6 16,-3 0 2-16,-5 0 0 16,-1 1 1-16,-1 0 1 0,-3 1-2 15,-3 1 0 1,2-3 6-16,2 3-8 0,-3 0 2 16,9 0 0-16,-3 0 0 15,7-2 0-15,1-2 0 16,6-1-4-16,-1 3 11 15,3-1-13-15,-3-2 6 16,0 1 0-16,0-1 2 16,1 2-2-16,-1-4 0 15,0 1-2-15,2 1 10 16,1 2-10-16,5-5 2 16,1 5 0-16,5-1-2 0,1 2 2 15,3 0 0 1,-1-1 0-16,-4-3 2 0,2 4-2 15,-2 0-3-15,-4 0 3 16,0 2 2-16,-2-2-2 16,-4 0 0-16,1-1 0 15,-2-3 6-15,-2 2-5 16,-2 0-1-16,-3 2 0 16,0-1 3-16,1 0-3 15,2-2 0-15,2 3-2 16,3 2 8-16,-1-2-13 15,1 2 7-15,-1-2 0 16,-1 0 5-16,-3 0-5 16,-1-2 0-16,0-1 5 15,-7 1-3-15,-2-2 3 0,-5 2-5 16,0-1 0-16,-3 4 1 16,-2-3-1-16,5 1 0 15,-5 0-5-15,7-1 11 16,1 0-3-16,3 0-3 15,-1-2 0-15,4 2 9 16,-2-1-9-16,1 3 2 16,0-3-7-16,-2 1 10 15,1 0-7-15,-1 2 2 16,2-4 0-16,0 6 1 16,-1-1 3-16,-1-1-4 15,2 2 2-15,-5 0 5 0,1 0-14 16,-4 0 5-1,2 0 2-15,1 0 1 0,-2 0 4 16,-2 0-5-16,2 0 0 16,-2 0 5-16,-1 0-12 15,2 0 7-15,5 0 0 16,-2 0-7-16,1 0 7 16,-2 0 0-16,-1 0 0 15,-2 0 14-15,-1 0-7 16,0 0-7-16,-4 0 0 15,-2 0 5-15,-2 0-4 16,-1 0-1-16,-1 0 1 16,-4 2 6-16,2-2-1 0,-3 0-6 15,2 0 0 1,0 0 6-16,-4 0-6 0,2 1 0 16,-1-1-1-16,1 0 8 15,-2 0 6-15,4 0-13 16,-1 0 0-16,1 0 30 15,-2 0-30-15,-1 0 4 16,1 0-1-16,-2 0 3 16,-1 0 8-16,0 0-14 15,0 0 0-15,0 0 20 16,0 0-20-16,3 0 0 16,-3 0-8-16,0 0 16 0,0 0-13 15,0 3 5-15,0 2-69 16,-13-1-24-16,-29-4-229 15</inkml:trace>
  <inkml:trace contextRef="#ctx0" brushRef="#br0" timeOffset="6606">539 354 22 0,'0'0'27'0,"0"0"-1"15,0 0 38-15,0 0-33 16,0 0 2-16,0 0 9 15,0 0-2-15,-9-2 30 16,4-1-55-16,-1 2-5 16,4 1 37-16,-1-2-32 15,2 2 32-15,-2 0 9 16,1 0-29-16,2-3 32 16,0 3-46-16,0-2-1 0,0 2 6 15,0 0-18-15,0 0-11 16,0 0 0-16,0 0 11 15,9 0 6-15,4 0-6 16,2 7 0-16,3 1 15 16,4-1-11-16,1 3 3 15,3-4 13-15,1 1-17 16,4-3 44-16,1-2-46 16,-1-2-1-16,-2 0 42 15,2 0-31-15,1 0-2 16,2-2-9-16,-2 2 8 15,0-4 10-15,-1 4-18 16,-3 0 0-16,-1 0-1 16,-1 0 1-16,0 0 0 0,-3 0 0 15,2 0 13-15,0 0-13 16,-2 0 0-16,0 0 0 16,-2 0 3-16,-1 0-2 15,1 0-1-15,1 0 0 16,-2 0 3-16,-2 0-2 15,4 0-1-15,-4 0 0 16,1 0-2-16,2 0 2 16,-2 0 0-16,-3 0-1 15,0 0 6-15,1 0-8 16,0-4 3-16,-4 3 0 16,1-1 7-16,0 0-7 15,0-1 0-15,-5 0-2 0,0 3 8 16,0-3 3-1,1 3-9-15,-1 0 0 0,0 0 0 16,-1 0 0-16,1 0 0 16,0 0-1-16,-1 0 7 15,1 0-3-15,0 0-3 16,-3 0 0-16,3 0 11 16,-1-1-5-16,-2 1 2 15,-1-4-8-15,1 4 9 16,-1-1 17-16,-4 1-26 15,2 0 0-15,-3 0 15 16,0 0-8-16,0 0-7 0,0 0 0 16,0 0 7-16,0 0 14 15,0 0-21-15,0 0 0 16,0 0-7-16,0 0 7 16,0 0-19-16,0 0-55 15,-7 0-87-15,-20 0-162 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31.1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0 296 0,'0'0'28'0,"0"0"-22"16,0 0-6-16,0 0-45 15,0 0-137-15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30.7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12 238 0,'0'0'43'16,"0"0"27"-16,0 0-15 15,0 0 4-15,0 0-10 16,0 0-26-16,0 0-19 16,-3 2-4-16,3-2 0 15,0 0 11-15,0 0-11 16,9 3 0-16,13 5 4 15,5 0 5-15,9 3 14 0,2-4-22 16,5 2-1 0,1-3 23-16,-1-4-22 0,0-2 3 15,-3 0 23-15,-6 0-12 16,-6 0 14-16,-7 0-16 16,-12 0-8-16,-4 0 33 15,-5 0-37-15,0 0 6 16,0 0 9-16,0 0-13 15,0 0-3-15,0 0 0 16,0 0-11-16,0 0-19 16,0 0-108-16,0 0-120 15</inkml:trace>
  <inkml:trace contextRef="#ctx0" brushRef="#br0" timeOffset="175">563 0 493 0,'0'0'39'0,"0"0"2"15,0 0 29-15,0 0 5 16,0 0-75-16,0 0-7 16,11 0-115-16,7 0-97 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38.2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27 190 12 0,'0'0'74'0,"0"0"13"16,0 0-36-16,0 0 7 15,0 0-8-15,0 0 8 16,0 0 36-16,-27-22-63 15,27 22-31-15,0 0-2 16,20 0-14-16,15 0 16 16,14 0 22-16,6 0-17 15,7-5 33-15,2 5-29 16,2-7-5-16,2 1 27 0,-1-3-24 16,2 3 8-16,-1 1 13 15,-5-3-28-15,-1 5 11 16,0 1-11-16,-2-2 0 15,1 2 7-15,2-3-7 16,-6 0 0-16,1-1 0 16,3 3 8-16,-1-2-9 15,2 2 2-15,-3 3-1 16,0 0 10-16,-4 0-10 16,-6 0 0-16,-1 0-10 15,-7 0 21-15,-1 0-19 16,1 0 8-16,-4 0 0 15,3 0 3-15,-3-1-2 16,3-3-2-16,0 0-2 0,0 0 3 16,-1 2 9-16,0 2-9 15,1-4 0-15,-3 4-1 16,1 0 1-16,-4 0-1 16,6 0-5-16,-1-1 12 15,6-3-2-15,-1 0-4 16,-1-1 0-16,2 0 12 15,-2 2-6-15,-5 3-2 16,-2 0-4-16,-1 0 4 16,0 0 4-16,2 0-8 15,0 0 0-15,3 0 2 16,1 0 2-16,7 0-4 16,-1 0 11-16,5 0-9 0,-3 0 40 15,5-2-42 1,-3-4 0-16,-2-2 14 0,-3 1-8 15,-5 0 0-15,-7 4-6 16,-9-2 6-16,-10 1 5 16,-4 4-11-16,-8-1 0 15,1 1 7-15,-4 0-6 16,0 0-1-16,0 0 0 16,0 0 4-16,0 0-15 15,0 0-57-15,0 0-151 16,0 0-101-16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40.2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14 0,'0'0'31'16,"0"0"-8"-16,0 0 4 15,0 0-6-15,0 0 6 0,0 0 28 16,0 0-14-16,3 0 37 16,-3 0-37-16,0 0-23 15,0 0 26-15,0 0-28 16,0 0 13-16,0 0-10 15,0 0-6-15,0 0 45 16,0 0-32-16,0 0-15 16,0 0-3-16,0 0-8 15,14 0 0-15,12 0-5 16,3 0 12-16,6 0 10 16,1 5-15-16,-1-2-2 15,2 5 24-15,-2-5-19 16,2 1 1-16,-5 3 8 0,-1-2-13 15,-4-3 23 1,-1 1-24-16,-7 1 0 0,-4-2 4 16,-3 1 7-16,-2-3-11 15,-3 0 0-15,-2 0 5 16,-4 0 1-16,3 0-6 16,-3 0 0-16,-1 0-12 15,3 0 11-15,3 0-66 16,2 0-10-16,1 0-124 15,0 0-25-15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43.8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2 541 0,'0'0'121'16,"0"0"-54"-16,0 0 58 0,0 0-69 16,0 0-27-16,0 0-16 15,3-3-13-15,24 3-7 16,19 0 4-16,16 3 6 16,5 4-1-16,2-3 11 15,-1-2 4-15,-7 1-5 16,-16-3-4-16,-12 1-4 15,-13-1-4-15,-13 0 0 16,-4 0-4-16,-3 0-28 16,0 2-25-16,0-2-127 15,-5 0-360-15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41.4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67 96 81 0,'0'0'126'16,"0"0"-42"-16,0 0-49 16,0 0 21-16,0 0-2 15,0 0-10-15,-32 0-40 0,24 0 12 16,2 0 11-16,-1-2-26 16,2 2 5-16,3-3 2 15,-2 3 14-15,4-1 26 16,-3 1-45-16,3 0 20 15,0-2 30-15,0 2-36 16,0 0 12-16,0 0-22 16,0 0 8-16,0-3-30 15,0 3-1-15,4 0 16 16,13 0 13-16,3 0-8 16,9-1 3-16,4-6 3 15,3-1-4-15,1-3 37 16,-1-1-44-16,-4 1 1 0,-2 1 16 15,-3 3-14 1,-8 1-3-16,1 4 0 0,-10 0 5 16,-1 2-3-16,-3 0-2 15,-3 0 0-15,2 0-3 16,-5 0 10-16,0 0-8 16,0 0 1-16,0 0 0 15,0 0 0-15,0 0 0 16,0 0 0-16,0 0 5 15,0 0-5-15,0 0 0 16,0 0 0-16,0 0 3 16,0 0-3-16,0 0 0 15,0 0 0-15,0 0 4 16,0 0-4-16,0 0 0 16,0 0-1-16,0 0 1 0,0 0 0 15,0 0 0-15,0 0 0 16,0 0 2-16,0 0-2 15,0 0 0-15,0 0-1 16,0 0 2-16,0 0-2 16,0 0 1-16,0 0 0 15,0 0 0-15,0 0 0 16,0 0 0-16,0 0-1 16,0 0 3-16,0 0-1 15,0 0-1-15,0 0 0 16,0 0-1-16,0 0 3 15,0 0-2-15,0 0 0 0,0 0 0 16,0 0 2-16,0 0-2 16,0 0 0-16,0 0 5 15,0 0-5-15,0 0 0 16,0 0 0-16,0 0 2 16,0 0 7-16,0 0-9 15,0 0 0-15,0 0 20 16,0 0-15-16,0 0 5 15,0 0-10-15,0 0 5 16,0 0 4-16,0 0-9 16,0 0 0-16,0 0 11 15,0 0-11-15,0 0-1 16,0 0-1-16,0 0-23 0,0 0 20 16,0 0-86-1,-23 0-89-15,-16-8-93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42.9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 22 166 0,'0'0'128'0,"0"0"-71"15,0 0-26-15,0 0 37 16,0 0 1-16,0 0-35 15,-12-21-19-15,12 21-11 16,0 0 4-16,0 0-8 16,0 0-138-16,0 0 10 15,0 2-35-15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48.57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121 55 82 0,'0'0'53'0,"0"0"51"16,0 0-39-16,0 0-32 16,0 0 4-16,0 0-26 15,0 0 0-15,-93-30 8 0,87 28-17 16,1-3 27-16,-3 4-23 15,4-1 3-15,4-1 51 16,-5 3-34-16,5 0-6 16,0 0 3-16,0 0-17 15,0 0 25-15,0 0-31 16,0 0-3-16,0 0-4 16,0 0 2-16,8 0 2 15,12 0 2-15,15 0 2 16,5 0 25-16,1 6-26 15,9-1 0-15,-4-3 6 16,3-1-2-16,3 3-3 16,-5-4 13-16,1 0-4 15,-2 0 19-15,-1 0-29 0,-6 0 0 16,0 0 21-16,-1 0-16 16,-1 0 1-16,-5 0-6 15,0 0 8-15,-2 0-1 16,-3 0-7-16,1 0 0 15,2 0 7-15,1 0-7 16,-2 0 0-16,-1 0 2 16,1 0 5-16,-4 0 13 15,-1-4-20-15,-1 1 0 16,0-2 17-16,-1 2-16 16,-4 0 7-16,1 2-8 15,-4-4 3-15,2 5 7 16,0 0-10-16,-2 0 0 0,3 0 4 15,2 0-3 1,-1 0-1-16,-4 0 0 0,2 0 6 16,-3-2 0-16,-5 2-6 15,-1-2 0-15,-4 0 12 16,-4 2-12-16,2 0 0 16,-2 0 10-16,0 0-8 15,0 0 16-15,0 0-18 16,0 0 0-16,0 0 16 15,0 0-15-15,0 0-1 16,0 0 1-16,0 0 4 16,0 0-7-16,0 0 2 0,0 0-18 15,0 0-10-15,0 0-87 16,-5 0-151-16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50.7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0 119 39 0,'0'0'160'0,"0"0"-103"15,0 0 1-15,0 0 41 16,0 0-12-16,0 0-46 16,-12-1-41-16,12 1-9 15,26 0 9-15,14 0 12 16,10 0-11-16,16 0 6 16,11 1-7-16,9-1 0 15,9 0 26-15,3 0-15 16,2-1 8-16,-2-15-4 15,-1-6 4-15,-3 2 9 16,-10 1-26-16,-15 4 7 0,-17 4 25 16,-18 3-28-16,-11 3-5 15,-11 4 6-15,-3 1-3 16,-6-1-4-16,-1 1-4 16,1 0 4-16,-3 0-4 15,0 0 4-15,0 0-1 16,0 0-7-16,0 0 6 15,0 0-64-15,0 0-44 16,0 0-101-16</inkml:trace>
  <inkml:trace contextRef="#ctx0" brushRef="#br0" timeOffset="165">1359 94 325 0,'0'0'36'16,"0"0"-4"-16,0 0-31 15,0 0-1-15,0 0-149 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07.6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29 6 1 0,'0'-1'30'0,"0"1"17"15,0 0 20-15,0 0-3 16,0 0-42-16,0 0-18 15,0 0-4-15,0 0-47 16,0 0-42-16,0 0 53 16,0 1-24-16</inkml:trace>
  <inkml:trace contextRef="#ctx0" brushRef="#br0" timeOffset="795">29 6 22 0,'0'25'51'0,"0"-25"32"16,0 0-25-16,0 0-5 16,0 0-2-16,0 0-45 15,0 0-5-15,0 0-2 16,8 6 10-16,6 3 0 16,9 2 51-16,0-1-8 15,-2-2 0-15,5-1-40 16,-3-1-2-16,0 0 23 0,0 1-33 15,5 0 3-15,1-2 5 16,3 1-5-16,1-1 3 16,-1-2-6-16,-2-3-1 15,6 0 1-15,-4 0 2 16,0-5 15-16,-1-10-9 16,0 2 35-16,-2 1-22 15,-3 2-14-15,-3 1-6 16,-2 3 14-16,-2 5-15 15,-1-2 0-15,0 0-1 16,-1 3 7-16,0 0-5 16,2-2-1-16,-1 2 0 15,5 0 16-15,-1 0-16 16,-2 0 0-16,3 0-7 16,1 0 16-16,1 0-13 0,4 8 4 15,-5-5 0-15,2 1 11 16,1 0-11-16,-8 1 0 15,0-5-2-15,2 3 5 16,-4-3 2-16,-1 0-5 16,0 0 0-16,3 3 2 15,2-1-2-15,-1 0 0 16,2 0-3-16,1 0 7 16,3 0-5-16,1-1 1 15,0 4 0-15,2-5 1 16,0 0 2-16,-5 0-3 15,3 0 0-15,-4 0 3 0,0 0 0 16,1 0-3-16,-4 0 0 16,-2 0-2-16,-1 0 2 15,-3 0 0-15,-2 0 0 16,-2 3 6-16,-4-3 4 16,-2 0-5-16,-1 0 0 15,-1 0 16-15,-2 0-15 16,0 0 7-16,0 0 4 15,0 0-13-15,0 0 27 16,0 0-31-16,0 0 0 16,0 0-3-16,0 0 9 15,0 0-10-15,0 0 4 16,0 0-80-16,5 0-122 16,-2 0-161-16</inkml:trace>
  <inkml:trace contextRef="#ctx0" brushRef="#br0" timeOffset="49589">14 24 4 0,'0'0'135'16,"0"0"-110"-16,0 0 23 15,0 0 2-15,0 0-17 16,0 0-7-16,0 0 36 16,-12-18-35-16,10 18 6 15,2 0 0-15,0 0-31 16,0 0 2-16,0 0-4 15,0 0-23-15,5 0 18 16,18 0 4-16,7 3 1 16,7 7 2-16,8-4 2 0,-2 3-3 15,4-5 5 1,-1-4-1-16,3 0 8 0,-3 0-12 16,7 0 6-16,-7 0-7 15,-2 0 6-15,2-7 0 16,2 4-6-16,-2-4 0 15,3 4 0 32,0-1 2-47,-2-4-2 0,-2 7 0 0,-5-2 0 0,-8 1 2 0,-6 2-2 0,5 0 0 16,-8 0-3-16,0 0 3 16,0 0-1-16,-5 0-1 15,-1 0 2-15,2 0 10 0,-3 0-10 16,3 0 0-16,-4 0 0 15,2 0 0-15,0 0 0 16,-2 0 3-16,2 0 1 16,0 0 15-16,-2 0-19 15,4 0 0-15,-1 0 13 16,2 0-11-16,-1 0-2 16,-6 0 6-16,3 0-6 15,-4 0 15-15,2 0-15 16,-2 0 0-16,-1 0 11 15,-2 0-7-15,-4 0-3 16,-1 0 5-16,-1 0-4 16,-3 0 15-16,0 0-12 15,0 0-2-15,0 0 34 0,0 0-16 16,0 0 6-16,0 0-1 16,0 0-11-16,0 0-1 15,0 0-14-15,0 0-47 16,-7 0-86-16,-13 0-219 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0:12.6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50 87 45 0,'-3'-7'84'0,"2"2"-25"15,-4 0-6-15,2-4-5 16,-2 3-18-16,4 0 2 15,-4 0-14-15,2 1-4 16,-1 3 12-16,-1 0-8 16,3 2 5-16,2 0-21 0,0 0 4 15,0 0 29 1,-3 0-29-16,3 0 9 0,-1 0 3 16,1 0-6-16,0-2 19 15,0 2-10-15,0 0-8 16,0-2 59-16,0 2-37 15,0 0-17-15,0-1-18 16,0 1-2-16,11 0 2 16,7 0-6-16,11 0 12 15,0 0 13-15,0 0-18 16,1 0-1-16,-4 0 20 16,-3 0-20-16,3 0 2 15,-2-4-2-15,1 0 0 16,-1 2 12-16,1-2-12 15,-5 0 0-15,1 4 0 0,-2-1 1 16,-5-3 1-16,-2 3-2 16,-1 1 0-16,-7-3 7 15,4 3-7-15,-3-2-2 16,-4 2 2-16,2 0 1 16,-1 0-1-16,1 0-1 15,-3 0 1-15,1 0-5 16,-1 0 8-16,0 0-3 15,0 0 3-15,0 0-2 16,0 0-2-16,0 0-49 16,0 0-55-16,0 10 84 15,0 5-81-15,-1 0-113 0</inkml:trace>
  <inkml:trace contextRef="#ctx0" brushRef="#br0" timeOffset="504">104 132 16 0,'0'0'154'0,"0"0"-152"15,0 0-2-15,0 0 23 16,0 0 17-16,0 0 75 16,91 28-41-16,-61-28-4 15,-2 0-19-15,-1 0-29 16,0 0 0-16,-4 0 6 16,-2 0-15-16,-6 0 19 15,-1 0-31-15,-5 0 0 16,2 0 14-16,-5 0-8 15,-1 0 15-15,3 0-21 16,-2 0 0-16,-2 0 35 16,1 0-28-16,-2 0-8 0,2 0 14 15,-4 0-11 1,-1 0 10-16,3 0-11 0,-3 0 1 16,2 0 41-16,-2 0-32 15,0-3 2-15,0 3 1 16,0 0-7-16,0 0 0 15,0 0-8-15,0 0 0 16,0 0-4-16,0 0 4 16,0 0-81-16,0 0-31 15,0-1-67-15,-16-13-254 16</inkml:trace>
  <inkml:trace contextRef="#ctx0" brushRef="#br0" timeOffset="3143">1798 218 261 0,'0'0'66'0,"0"0"23"16,0 0 39-16,0 0-87 15,0 0-23-15,0 0 31 16,0 0-49-16,0-2 0 15,0 2-4-15,8 0 11 16,5-2 19-16,9 0-26 16,2 0 1-16,7-1 39 15,1 0-38-15,4-4 2 0,-1-1 15 16,-3-1-18-16,3-1 16 16,-7 1-17-16,-2-1 0 15,-6 5 19-15,-3 0-19 16,-8 1 0-16,-4 4-5 15,-5 0 10-15,0 0-4 16,0 0-1-16,0 0-6 16,0 0-1-16,0 0-55 15,0 0-8-15,-3 0-19 16,-17 13-86-16,-11-3-54 16</inkml:trace>
  <inkml:trace contextRef="#ctx0" brushRef="#br0" timeOffset="3407">1942 220 193 0,'0'0'56'0,"0"0"-54"16,0 0 54-16,0 0 34 16,0 0-55-16,0 0 20 15,81 9-18-15,-59-9-6 16,-1 0-1-16,-5 0-25 15,1 0 12-15,-4 0-17 16,0 0 0-16,-4-3 12 16,-3 3-12-16,3 0-3 0,-4 0-10 15,3 0-46 1,-4 0-22-16,1 0-2 0,-4 0-33 16,-1 0-87-16</inkml:trace>
  <inkml:trace contextRef="#ctx0" brushRef="#br0" timeOffset="3715">1964 216 239 0,'0'0'17'0,"0"0"7"16,0 0 46-16,0 0 9 16,0 0-9-16,0 0-10 15,260 70-3-15,-215-62-36 16,-7-5-3-16,-4 5 20 16,-11-5-31-16,-6-3-6 15,-8 2-1-15,-7-2 1 16,-2 0-9-16,0 0 1 15,0 0-54-15,-14 0 6 16,-18 0-210-16</inkml:trace>
  <inkml:trace contextRef="#ctx0" brushRef="#br0" timeOffset="3983">1956 180 219 0,'0'0'43'16,"0"0"-16"-16,0 0 9 16,0 0 49-16,0 0-9 15,0 0-35-15,77 0-9 0,-62-2-32 16,-4 0 0-16,-4 2 6 15,0 0-6-15,-4 0-18 16,-2 0-93-16,-1 0-12 16,0 0-167-16</inkml:trace>
  <inkml:trace contextRef="#ctx0" brushRef="#br0" timeOffset="4169">1956 180 213 0,'52'-17'75'0,"-52"17"-55"0,0 0 47 15,0 0 38 1,0 0-63-16,0 0-42 0,14 0-5 16,-8 0-92-16,2 0 30 15,-4 0-206-15</inkml:trace>
  <inkml:trace contextRef="#ctx0" brushRef="#br0" timeOffset="4343">2059 156 59 0,'0'0'281'15,"0"0"-276"-15,0 0 7 16,0 0 28-16,0 0-40 0,0 0-7 15,18 5 1-15,-9 0-7 16,-4-5-77-16</inkml:trace>
  <inkml:trace contextRef="#ctx0" brushRef="#br0" timeOffset="5020">2194 248 267 0,'0'0'38'0,"0"0"10"16,0 0 86-16,0 0-49 0,0 0-19 16,0 0 2-16,0 2-43 15,0-2-12-15,0 0-13 16,0 0 10-16,0 0-5 15,0 0-5-15,0 0 0 16,0 0-5-16,0 0 5 16,0 0 0-16,0 0-2 15,0 0 5-15,0 0-17 16,12 0-85-16,-3-11-158 16</inkml:trace>
  <inkml:trace contextRef="#ctx0" brushRef="#br0" timeOffset="5215">2355 99 412 0,'0'0'59'15,"0"0"-31"-15,0 0-19 16,0 0-12-16,0 0 3 15,0 0-27-15,18 19-30 16,-5-19-114-16</inkml:trace>
  <inkml:trace contextRef="#ctx0" brushRef="#br0" timeOffset="5441">2355 99 176 0,'-23'94'153'16,"23"-94"-123"-16,0 0 37 16,0 0-4-16,0 0 2 15,0 0-37-15,-5 0-3 16,5 0-23-16,0 0-2 16,0 0-44-16,0 0-59 15,0 0-10-15,0 0 58 0,0 0-58 16,0 0-45-1</inkml:trace>
  <inkml:trace contextRef="#ctx0" brushRef="#br0" timeOffset="5888">2327 193 26 0,'0'0'178'0,"0"0"-87"15,0 0-20-15,0 0 4 16,0 0-28-16,0 0-2 16,0 0-13-16,0 0-18 15,0 0 38-15,0 0-40 16,0 0 21-16,0 0 16 15,0 0-36-15,0 0-2 16,0 0-11-16,0 0 6 16,0 0-2-16,0 0-4 0,0 0 0 15,0 0-3 1,0 0 3-16,0 0 0 0,0 0-1 16,0 0 5-16,0 0-2 15,0 0-2-15,0 0 0 16,0 0 3-16,0 0 0 15,0 0-3-15,0 0 0 16,0 0 5-16,0 0 22 16,0 0-25-16,0 0 0 15,0 0 29-15,0 0-23 16,0 0 9-16,0 0-3 16,0 0-10-16,0 0 29 0,0 0-27 15,0 0 6-15,0 0 2 16,0 0-3-16,0 0-15 15,0 0 4-15,0 0 0 16,0 0 1-16,0 0-1 16,0 0-33-16,0 0-6 15,0 0-68-15,0 0-58 16,-12-11-234-16</inkml:trace>
  <inkml:trace contextRef="#ctx0" brushRef="#br0" timeOffset="50410">90 163 1 0,'0'0'69'0,"0"0"-24"16,0 0-18-16,0 0 22 16,0 0-18-16,0 0-22 15,0 0 36-15,-18-12-32 16,15 11 12-16,3 1-9 15,-2 0 10-15,-1-3 6 16,3 3-16-16,0-1-1 16,0 1 22-16,0 0 7 15,-1 0-12-15,1 0-11 16,0 0-13-16,0 0 29 0,0-4-19 16,0 4-13-1,0 0-5-15,0 0-1 0,0 0 0 16,0 0-19-16,0 0 11 15,0 0 9-15,4 0 2 16,7 0-2-16,1 0 2 16,2 0 5-16,3 0 0 15,-2 0-7-15,4 0 2 16,-1 0 2-16,-6 0-4 16,2 0 0-16,-2 0-1 15,-2 4 2-15,0-3-2 16,3 2-4-16,-3-2 5 15,3-1 7-15,0 0-7 16,1 0 0-16,3 0 0 16,0 0 0-16,-2 0 16 0,2 0-16 15,-1 0 0 1,-3 0 2-16,3 0 1 0,-2 0-1 16,-1 0-2-16,-2 0 5 15,-2 0 1-15,4 0-6 16,0 0 0-16,6 0 3 15,-1 0-2-15,-1 0-1 16,1 0 9-16,-4 0-9 16,0 0 0-16,-2 2 0 15,-2 1 0-15,-1-3 3 16,0 0-3-16,-4 0 0 16,2 0 2-16,-2 0 1 0,-1 0-2 15,6 0-1 1,-4 0 0-16,1 0 13 0,1 0-13 15,-2 0 1-15,2 1-8 16,1-1 16-16,-3 0-7 16,4 0-2-16,-1 0 0 15,3 3 3-15,0-3 0 16,-1 1-3-16,1 1 0 16,-2-2 0-16,0 3 0 15,4 0 0-15,-2-3 0 16,2 0 9-16,0 1-9 15,-2 1-1-15,-1 0 1 16,4-2 6-16,-1 2 1 16,-3-2-7-16,6 0 0 15,-2 0 12-15,2 0-10 0,1 0 1 16,4 0 15-16,-1 0-5 16,2 0-9-16,-3 0-4 15,2 0 0-15,1 0 10 16,-2 0-10-16,2 0 0 15,-1 0 10-15,-2 0-4 16,1 0 0-16,-2 0-6 16,2 0 0-16,-1 0 7 15,2 0-6-15,1-2 1 16,3-2 12-16,-3 0-13 16,3-2 11-16,-2 2-12 15,1-1 1-15,-2 4 4 0,-3-3-5 16,1-1 0-16,-2 2 2 15,-1 3-2-15,0 0 1 16,4 0-1-16,-5-1 0 16,1-2 4-16,-1 3-1 15,-2-2-3-15,2 1 3 16,-1-2 2-16,-2 2-10 16,2-3 5-16,-2 3 0 15,3 1 7-15,-2-3-7 16,5 3 0-16,-4 0 0 15,1-1 6-15,-2-1-7 16,2 2 1-16,-3-3 0 16,3 2 11-16,-2-2-11 0,2 2 0 15,-3-3 10 1,-1 3-9-16,1 1-1 0,-2 0 0 16,5 0 0-16,-3 0-4 15,5 0 8-15,-4 0-4 16,5 0 6-16,-2 0-5 15,-2 0 0-15,5 0-1 16,-4 0 0-16,1 0 0 16,2 0 7-16,2 0-7 15,1 0 4-15,0 0 4 16,3 0-5-16,-5 0-3 16,-5 0 0-16,1-1 14 15,-4 1-14-15,-3-3 0 16,-3 3 15-16,-2 0-15 0,-4 0-1 15,-1 0 1-15,0 0 0 16,0-2 10-16,0 2-10 16,0 0 0-16,0 0 8 15,0 0-6-15,0 0-4 16,0 0-22-16,-26 0-62 16,-21 0 1-16,-30 0-333 15</inkml:trace>
  <inkml:trace contextRef="#ctx0" brushRef="#br0" timeOffset="51474">83 151 149 0,'0'0'17'0,"0"0"-2"16,0 0 10-16,0 0 30 15,0 0-12-15,0 0 36 16,251-4-46-16,-188 3 4 16,0 1 8-16,0 0-28 0,0 0 0 15,-3 0-3-15,1 1-5 16,-1 5 28-16,6-2-23 15,3 0-6-15,6-2 20 16,2-2 2-16,-1 0-1 16,1 0-16-16,0 0-9 15,-7 0 15-15,-2 0-18 16,-7 0-1-16,1 0 17 16,-7 0-13-16,-3 0-2 15,-3-2-2-15,-3-2 6 16,-1 0 3-16,-1 1-9 15,-2-1 0-15,-1-1 7 16,4-2-7-16,-4 4 0 16,2-1-1-16,0 0 1 15,0 0 13-15,1 3-13 0,-1-1 0 16,5-1 4-16,1 3-2 16,2 0-1-16,-2 0-1 15,-3-1 0-15,-2-2 18 16,-2 2-14-16,2-3-4 15,-2 4 22-15,-4-1-16 16,-13 1-5-16,-4-1 1 16,-4 1 8-16,-8-3 5 15,-3 3-15-15,-3 0 0 16,-3 0 12-16,0 0-6 16,0 0 4-16,0 0 3 15,0 0-10-15,0 0 40 0,0 0-39 16,0 0-3-16,0 0-2 15,0-2-13-15,-17-2-45 16,-18-8-123-16,-15-1-168 16</inkml:trace>
  <inkml:trace contextRef="#ctx0" brushRef="#br0" timeOffset="53538">297 216 233 0,'0'0'99'15,"0"0"-49"-15,0 0-3 16,0 0 4-16,0 0-13 15,0 0-30-15,5 0-5 16,-5 0 5-16,0 0-7 16,0 0-2-16,0 0-1 15,0 0 2-15,0 0-3 16,0 0 3-16,0 0-7 0,0 0 1 16,0 0-9-16,0 0 11 15,0 0-18-15,0 0 20 16,0 0-2-16,0 0 6 15,0 0-2-15,0 0 0 16,0 0 0-16,0 0-5 16,0 0 5-16,0 0 0 15,0 0 6-15,0 0 8 16,0 0-3-16,0 0 16 16,0 0-16-16,0 0 5 0,0 0-16 15,0 0 0-15,0 0 22 16,0 0-22-16,1 0 0 15,-1 0 4-15,4 0 1 16,-4 0-8-16,0 0 3 16,0 0 0-16,0 0 5 15,0 0-4-15,0 0-2 16,0 0 2-16,0 0 0 16,0 0 15-16,0 0-2 15,0 0-4-15,0 0 23 16,0 0-28-16,0 0 12 15,0 0-5-15,0 0-10 16,0 0 1-16,0 0-3 0,0 0 0 16,0 0 8-1,0 0-8-15,0 0-10 0,0 0-27 16,13 5-78-16,4 3 28 16,-1-6-112-16</inkml:trace>
  <inkml:trace contextRef="#ctx0" brushRef="#br0" timeOffset="54310">1221 214 193 0,'0'0'114'0,"0"0"-62"15,0 0-1-15,0 0 43 16,0 0-44-16,0 0-19 16,8 0-7-16,-8 0-17 15,0 0 10-15,0 0-15 16,0 0 4-16,0 0 31 16,0 0-30-16,0 0 2 15,0 0 5-15,0 0-4 16,0 0 6-16,0 0-14 15,0 0 1-15,0 0 36 16,0 0-38-16,0 0 20 0,0 0-5 16,0 0-7-16,0 0 5 15,0 0-14-15,0 0 0 16,0 0 3-16,0 0-3 16,0 0-6-16,0 0-43 15,6 0-87-15,8 0-109 16,-1 0 81-16</inkml:trace>
  <inkml:trace contextRef="#ctx0" brushRef="#br0" timeOffset="55281">2180 264 353 0,'0'0'84'0,"0"0"-43"16,0 0 2-16,0 0 16 15,0 0-2-15,0 0-22 16,0 0 21-16,0 0-50 15,0 0 12-15,0 0 2 16,0 0-13-16,0 0 2 16,0 0-9-16,0 0 4 15,0 0 15-15,0 0-15 16,0 0-4-16,0 0 8 16,0 0-5-16,0 0 9 0,0 0-6 15,0 0-5-15,0 0 22 16,0 0-23-16,0 0 1 15,0 0 0-15,0 0 3 16,0 0-2-16,0 0-2 16,0 0 0-16,0 0 4 15,0 0-4-15,0 0 0 16,0 0-4-16,0 0 9 16,0 0-5-16,0 0 0 15,0 0 6-15,0 0-5 16,0 0-1-16,0 0-6 15,0 0 5-15,0 0 1 16,0 0 0-16,0 0 0 16,0 0-1-16,0 0-5 15,0 0 6-15,0 0 0 0,0 0 7 16,0 0-7-16,0 0-1 16,0 0 0-16,0 0 1 15,0 0 1-15,0 0 0 16,0 0-1-16,0 0 7 15,0 0-7-15,0 0 0 16,0 0-1-16,0 0 6 16,0 0-4-16,0 0-1 15,0 0-3-15,0 0 3 16,0 0 0-16,0 0 2 16,0 0-4-16,0 0 4 15,0 0-1-15,0 0-1 0,0 0 0 16,0 0 6-16,0 0 0 15,0 0 5-15,0 0-11 16,0 0 1-16,0 0 8 16,0 0-9-16,0 0-10 15,0 0 3-15,0 6-64 16,8 13-168-16,-7 6 60 16,-1 4-241-16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09.4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1711 150 286 0,'0'0'52'16,"0"0"7"-16,0 0-23 15,0 0 24-15,0 0-41 0,0 0-14 16,0 0 12-16,10 0-13 15,-10 0-2-15,0 0 5 16,0 0-5-16,3 0-4 16,-2 0-25-16,7 0-106 15</inkml:trace>
  <inkml:trace contextRef="#ctx0" brushRef="#br0" timeOffset="202">1865 29 35 0,'0'0'100'0,"0"0"-88"15,0 0-12-15,0 0-11 16,0 0-74-16,0 0 40 15</inkml:trace>
  <inkml:trace contextRef="#ctx0" brushRef="#br0" timeOffset="2263">14 243 192 0,'0'0'63'0,"0"0"-14"16,0 0-5-16,0 0-16 16,0 0 28-16,0 0-7 15,-18-49 2-15,18 45-21 16,0 4-26-16,0-2 1 15,0 2 7-15,0 0-5 16,0 0 9-16,0 0-16 16,0 0 0-16,0-1-1 15,5-4 1-15,30 1-6 16,19-1 5-16,13 0 2 16,10 2 1-16,7 1-2 0,2 2 0 15,-3-2 6 1,-3 2-1-16,1 0-4 0,-6-1-1 15,-3 1 0-15,-3 0 6 16,-3 0-6-16,-3 0 0 16,-3 0-2-16,0-3 4 15,-3 1-2-15,-4-3 4 16,-3 1-4-16,-4 1 4 16,0 1-4-16,-2-3-1 15,2 4-6-15,6-7 7 16,-1 0 0-16,-4 0 4 15,-4 0 0-15,-3-3-5 0,-4 3 1 16,-6 0 0 0,-1 2 10-16,1 3-10 0,-6-2 0 15,2 5 4-15,2-5-3 16,0 5 2-16,2-1-3 16,1 1 0-16,1-4 5 15,3 2-5-15,-2 0 0 16,-3-3 3-16,-2 2 2 15,-2 0 9-15,-6-3-14 16,-2 0 6-16,-1-1 28 16,-8 1-23-16,-1 2 3 15,-3 2 9-15,-4 1-3 16,2-2 6-16,-3 3-15 16,0 0-7-16,0 0 26 15,0 0-22-15,0 0-6 0,0 0 18 16,0 0-18-16,0 0 11 15,0 0-13-15,0 0 0 16,0 0-13-16,0 0 0 16,0 0-38-16,0 0-7 15,0 0-81-15,-12 0-73 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17.0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 0 505 0,'0'0'10'0,"0"0"15"16,0 0-24-16,0 0-1 0,0 0 0 16,0 0-17-1,-12 3-119-15,24-3 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17.7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5 327 0,'0'0'161'0,"0"0"-107"16,0 0-49-16,0 0 17 15,0 0-16-15,0 0 0 16,40-5 25-16,-5 5-6 16,2 0 11-16,1 0-16 15,-6 1-19-15,-1 4 14 16,-7-1-7-16,-2 1-16 15,-11 0-29-15,1 1-35 16,-12 7-21-16,0 2-61 0,-5 0-115 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17.9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0 285 0,'0'0'46'0,"0"0"-40"16,0 0 1-16,0 0 34 16,0 0 53-16,0 0-56 15,64 16-14-15,-36-13-19 16,7 1 1-16,2-1 6 16,8 0-12-16,7-3-53 0,-2 0-84 15,1-18-189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6:59.4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373 0 696 0,'0'0'104'16,"0"0"-89"-16,0 0-15 16,0 0-20-16,0 0 20 15,0 0 52-15,-4 235-35 16,4-174-7-16,10-8-5 16,-3-8-2-16,-1-7-2 15,-1-13 3-15,0-9-3 0,-5-9-1 16,0-6 0-16,0-1 7 15,0 0 8-15,0-3-15 16,-10-24-54-16,-14-9-31 16,-5-4 58-16,-5 3 4 15,-4 5-32-15,-1 10 4 16,-1 13 51-16,4 7 25 16,0 2 35-16,4 0-22 15,1 14-19-15,5 12 16 16,8 2 17-16,9 9-37 15,9-2-5-15,0-5-9 16,7 0 2-16,22-6 3 0,11-5-3 16,9-5 3-1,7-8-2-15,10-6-4 0,-2 0-20 16,7-7-127-16,-4-17-59 16,2 0-152-16</inkml:trace>
  <inkml:trace contextRef="#ctx0" brushRef="#br0" timeOffset="338">721 394 94 0,'0'0'122'15,"0"0"110"-15,0 0-22 16,0 0-109-16,0 0 52 16,0 0-126-16,-58-4-4 15,25 21 4-15,7 2 3 16,6-4-7-16,8-1-15 16,6-2-6-16,1-1 0 0,5-3-2 15,0-2-9 1,0 1 9-16,9-6-8 0,11-1-22 15,10 0-19-15,-1-6-3 16,-2-12-41-16,-1-1 43 16,-3 4 36-16,-10 7 14 15,-7 3-2-15,-3 5 4 16,-3 0 5-16,0 0-2 16,1 13 18-16,3 6 58 15,0 5-49-15,1-6-20 16,2-2-11-16,0 1 6 15,0-2-6-15,4-1 2 16,3-7-3-16,6-7-10 0,3 0-125 16,1-11-36-16,1-21-386 15</inkml:trace>
  <inkml:trace contextRef="#ctx0" brushRef="#br0" timeOffset="566">1121 163 420 0,'0'0'119'0,"0"0"6"15,0 0-36-15,0 0-26 16,0 0-17-16,0 0 6 16,-15 97-4-16,7-44-31 15,4-2 1-15,4-2-9 16,0-5-4-16,0-2-2 16,0-6-3-16,0-10 5 15,0-7 1-15,4-10-5 0,-1-5-1 16,-3-4-42-16,0 0-24 15,0-19-73-15,-6-17-216 16</inkml:trace>
  <inkml:trace contextRef="#ctx0" brushRef="#br0" timeOffset="740">949 246 609 0,'0'0'61'16,"0"0"-40"-16,0 0 3 15,0 0 0-15,0 0 0 16,0 0-8-16,63 79-12 0,-30-63 4 16,2 2-7-16,2-6 0 15,3-1-1-15,-1-3-112 16,-2-2-146-16</inkml:trace>
  <inkml:trace contextRef="#ctx0" brushRef="#br0" timeOffset="1141">1422 500 154 0,'0'0'196'0,"0"0"-77"16,0 0-5-16,0 0-23 16,0 0 30-16,0 0-11 15,58 5-65-15,-38-24-30 16,-3-1-9-16,-9-4-4 16,-4 8 1-16,-4-3 2 15,0 6 3-15,0 4 1 16,-9 6-6-16,-8 3 42 0,0 0-39 15,-2 0-5-15,-5 10 4 16,3 9-3-16,7-1 7 16,5 1-9-16,4-5-3 15,5-3 2-15,0-3 0 16,0 2 1-16,0-2 1 16,10 1 0-16,10-1 4 15,-1-5-5-15,1 0-46 16,3-3-8-16,2 0 18 15,-7 0 6-15,-2 0 21 16,-4 0 9-16,-3 0 0 16,-3 0 0-16,1 0 6 0,-3 0 12 15,-2 0 7-15,5 5-5 16,3 3-16-16,3 3 8 16,10 3-7-16,5-2-5 15,13-8-218-15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39.8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0 239 0,'0'0'195'16,"0"0"-122"-16,0 0 49 0,0 0-35 15,0 0 5-15,0 0-22 16,0 0-34-16,3 0-21 16,-1 0-8-16,10 0-3 15,7 0-4-15,8 0 7 16,16 1 1-16,9 8 14 15,10-4-6-15,7-4-13 16,1-1 6-16,-2 0-5 16,-5 3 7-16,-13-3-11 15,-5 0 0-15,-10 0 0 16,-7 1 3-16,-5-1 0 16,-6 0-3-16,-2 2 6 15,-6-2 4-15,2 3-7 0,-5-2 5 16,3-1-2-16,-1 3-2 15,1-3 2-15,0 0-4 16,1 0 1-16,-1 0 5 16,0 0-1-16,-4 0 2 15,-2 0-9-15,-3 0 0 16,0 0 7-16,0 0-7 16,0 0 4-16,0 0-4 15,0 0-27-15,0 0-98 16,0 0-70-16,0 0-154 15</inkml:trace>
  <inkml:trace contextRef="#ctx0" brushRef="#br0" timeOffset="317">643 35 356 0,'0'0'110'0,"0"0"4"16,0 0 29-16,0 0-28 15,0 0-58-15,0 0-56 16,42 0 22-16,-12 0 13 16,3 0 24-16,-3 0-25 0,-2 0-14 15,-7 0 0 1,-2 0-9-16,-7 0-8 0,-3 0-4 15,-4 0 1-15,-5 0-1 16,0 0 0-16,0 0-51 16,0 0-58-16,-14 0 23 15,-21 0-73-15,-10 0-87 16</inkml:trace>
  <inkml:trace contextRef="#ctx0" brushRef="#br0" timeOffset="523">643 35 184 0,'-90'6'287'0,"90"-6"-240"16,0 0 58-16,0 0 17 0,0 0-29 15,0 0-49-15,136 10-7 16,-102-7-3-16,-6 0 11 16,-10-3-28-16,-7 0-8 15,-4 0-9-15,-2 0 0 16,-2 1-6-16,-3 1-63 15,0 0-112-15,-3 0-65 16,-23-2-182-16</inkml:trace>
  <inkml:trace contextRef="#ctx0" brushRef="#br0" timeOffset="752">553 41 450 0,'-10'106'184'16,"10"-106"-122"-16,0 0-21 15,0 0 64-15,0 0-35 16,0 0-46-16,137 8 1 16,-97-8 6-16,-3 0-9 15,-7 0-12-15,-7 0-8 16,-9-3 2-16,-5 1-4 16,-5-2 0-16,-4 0-18 15,0-2-35-15,0-3-98 16,-14 3 23-16,-8-1-73 15</inkml:trace>
  <inkml:trace contextRef="#ctx0" brushRef="#br0" timeOffset="954">656 95 93 0,'0'0'409'0,"0"0"-296"16,0 0-30-16,0 0-12 15,0 0-3-15,0 0-43 16,23 0 14-16,-4 0-10 15,0 5 8-15,-2-5-12 16,-5 0-15-16,-3 0-4 16,-4 0-1-16,-5 0-5 0,0 0-37 15,0 0-37 1,-8-2-110-16,-16-11-153 0</inkml:trace>
  <inkml:trace contextRef="#ctx0" brushRef="#br0" timeOffset="1144">656 95 340 0,'-68'-25'145'0,"68"25"22"16,0 0-70-16,0 0 10 15,0 0-56-15,0 0-8 16,141 25 10-16,-119-25-30 16,-9 0-9-16,-3 0-14 15,-6 0 10-15,-4 0-10 16,0 0-34-16,0 0-86 15,-3 0-22-15,-12-3-224 0</inkml:trace>
  <inkml:trace contextRef="#ctx0" brushRef="#br0" timeOffset="1289">588 70 650 0,'78'-6'78'0,"-78"6"-17"15,0 0 43-15,0 0-69 16,0 0-23-16,0 0-12 15,5 2-1-15,7-2 1 16,2 2-72-16,-5-2-78 16,-4 0-164-16</inkml:trace>
  <inkml:trace contextRef="#ctx0" brushRef="#br0" timeOffset="4585">588 133 349 0,'0'0'156'15,"0"0"-93"-15,0 0 56 16,0 0-45-16,0 0-3 16,0 0-50-16,-3-6-4 15,3 6-17-15,18 0 0 16,13 0 7-16,9 9 33 15,1 1-9-15,-1 1 0 16,-4-2-14-16,-12 1-12 0,-6-4 2 16,-4 0-4-16,-3-1-3 15,-5-2-14-15,2-1-74 16,-4-2-78-16,-4 0-86 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18.30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81 380 0,'0'0'18'15,"0"0"-15"-15,0 0 23 16,0 0 51-16,0 0-29 15,0 0-11-15,37 247-7 0,-5-227-23 16,1-10 9 0,5-6-14-16,-1-4 0 0,0-4 31 15,-1-26-9-15,0-8 12 16,-10-8-30-16,-8 2 1 16,-10 1 15-16,-8 5-21 15,0 5 1-15,-11 6 1 16,-12 6 1-16,-6 4 14 15,-2 5-18-15,-1 6 0 16,1 6-2-16,5 0 2 16,6 11-15-16,3 13-174 15,5-9-171-15</inkml:trace>
  <inkml:trace contextRef="#ctx0" brushRef="#br0" timeOffset="137">605 203 872 0,'0'0'69'16,"0"0"-69"-16,0 0-9 16,0 0 4-16,0 0 5 15,0 0-66-15,0 104-237 16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14.2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153 167 11 0,'0'0'80'16,"0"0"-20"-16,0 0 34 16,0 0-16-16,0 0-37 15,0 0-18-15,0 0-8 16,-46-22-4-16,43 22 32 15,3 0-17-15,0 0-24 16,0 0 13-16,0 0-15 16,0 0 7-16,-3 0-7 15,3 0 5-15,0 0 6 16,-2 0-11-16,-1 0 0 16,2 0 3-16,-3 0 1 15,4 0-7-15,-1 0 3 0,-2 0 0 16,1 0 2-16,-1 0-2 15,2 0 0-15,-4 0 0 16,1 0-2-16,-1 0 2 16,0 6-1-16,1 2 4 15,-1 3-6-15,1 5 3 16,-1-5-7-16,0 8 7 16,2 2 1-16,3 2-1 15,0 7-2-15,0-2 2 16,0 6 5-16,0 4-5 15,0 6 0-15,13 3 20 16,-3 4-18-16,4 0 0 0,0-2-2 16,-2 3 12-16,2-5-15 15,0 1 6-15,0 1-3 16,-2-4 9-16,2 0-8 16,-2-2-1-16,-1-1 0 15,-4-4 0-15,-1-5 0 16,-2-6 0-16,-4-3 0 15,0-5 10-15,0-2-6 16,-8 2-1-16,-12 0-2 16,-6-3 8-16,0-1-5 15,0-7 2-15,3-1-6 16,0-7 4-16,1 0 2 16,4 0-12-16,7-21 4 0,8-13-97 15,3-12-108 1</inkml:trace>
  <inkml:trace contextRef="#ctx0" brushRef="#br0" timeOffset="271">530 855 63 0,'0'0'65'0,"0"0"38"16,0 0-13-16,0 0-21 15,0 0-20-15,0 0 21 0,244 207-47 16,-204-177-10 0,-1-2 13-16,-4-4-22 0,-5-1-1 15,-6-5 11-15,-11-4-11 16,-3-7 3-16,-3-2-6 16,-5-3-22-16,-2-2-32 15,0 0-59-15,0-26-7 16</inkml:trace>
  <inkml:trace contextRef="#ctx0" brushRef="#br0" timeOffset="456">829 727 243 0,'0'0'11'0,"0"0"37"15,0 0-14-15,0 0 7 0,0 0 19 16,0 0-48-16,-184 285 10 15,166-245-19-15,3-5-2 16,2-7 15-16,9-9-16 16,4-9-31-16,0-6-48 15,0-4-88-15</inkml:trace>
  <inkml:trace contextRef="#ctx0" brushRef="#br0" timeOffset="791">532 49 364 0,'0'0'38'16,"0"0"-38"-16,0 0 6 15,0 0 29-15,0 0 17 16,0 0-19-16,104 184 12 16,-82-155-39-16,-1-1-4 0,-2-4 17 15,-4 1-17-15,2-3 2 16,-3-3-4-16,-2-9-42 15,-1-10-75-15,-2 0-45 16</inkml:trace>
  <inkml:trace contextRef="#ctx0" brushRef="#br0" timeOffset="924">780 0 294 0,'0'0'39'16,"0"0"-3"-16,0 0-36 15,0 0 14-15,0 0-14 0,0 0-8 16,-221 314-17 0</inkml:trace>
  <inkml:trace contextRef="#ctx0" brushRef="#br0" timeOffset="2068">332 1134 283 0,'0'0'56'15,"0"0"-56"-15,0 0-21 16,0 0 21-16,0 0 0 0,0 0-23 16,54 0-86-16</inkml:trace>
  <inkml:trace contextRef="#ctx0" brushRef="#br0" timeOffset="2344">1319 974 153 0,'0'0'114'0,"0"0"-41"16,0 0 6-16,0 0 4 15,0 0-25-15,0 0 5 16,0-3-33-16,0 3 11 16,0 0-36-16,0 0-5 15,0 0-77-15,0 0-125 16,0 0 27-16</inkml:trace>
  <inkml:trace contextRef="#ctx0" brushRef="#br0" timeOffset="2619">236 113 295 0,'0'0'22'0,"0"0"38"16,0 0-60-16,0 0-2 16,0 0-49-16,0 0 19 15,3 54-249-15</inkml:trace>
  <inkml:trace contextRef="#ctx0" brushRef="#br0" timeOffset="3124">1267 358 482 0,'0'0'47'0,"0"0"9"16,0 0 62-16,0 0-72 15,0 0-30-15,0 0 16 16,-6-29-32-16,6 29-10 16,13 4-160-16,6 19 100 15,-7 1-167-15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23.4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62 0,'0'0'139'16,"0"0"-98"-16,0 0 12 15,0 0-28-15,0 0 25 16,0 0 27-16,0 0-7 16,0 0-18-16,0 0-11 15,0 0-10-15,0 0 42 16,0 0-62-16,0 0-7 16,0 0-4-16,0 0 0 15,0 0-35-15,23 0 26 16,8 0 9-16,6 0 11 15,0 0-11-15,0 0 0 0,-4 0 5 16,-4 0 3-16,-6 0 0 16,-3 0-8-16,-6 0 6 15,-9 0 2-15,-4 0-8 16,-1 0 0-16,0 0 7 16,0 0-7-16,0 0-74 15,-4 0-5-15,-19 0-122 16,-13 3-84-16</inkml:trace>
  <inkml:trace contextRef="#ctx0" brushRef="#br0" timeOffset="71">0 0 115 0</inkml:trace>
  <inkml:trace contextRef="#ctx0" brushRef="#br0" timeOffset="181">0 0 115 0,'10'87'206'0,"-10"-87"-179"0,0 0-22 0,0 0 50 15,0 0-11-15,0 0 31 16,204 12-33-16,-177-12-21 15,-2 2 2-15,-7 3-20 16,-2 1-3-16,-7 2-35 16,-9-4-151-16,0-4-24 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24.6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0 260 0,'0'0'78'16,"0"0"-22"-16,0 0-52 0,0 0-4 15,0 0 0-15,0 0 6 16,38 42 23-16,-21-19 3 15,-3 0-16-15,-2-6 24 16,-6-5-30-16,2-3-6 16,-2-5 19-16,1-2-20 15,-2-2-3-15,12 0 4 16,-2 0-4-16,4 0 23 16,2-19-16-16,1-6-4 15,-4 0 23-15,-3 2-12 16,-2 4-11-16,-4 7 20 15,-4 5-22-15,-2 5 37 16,-2 2-38-16,-1 0-1 0,0 0 1 16,3 0-25-16,2 0 25 15,4 0 0-15,2 9 1 16,3-1 12-16,2 3-9 16,3 1-4-16,4-2 15 15,6 3-15-15,3-2-33 16,4-3-39-16,-3-3-81 15,1-5-95-15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25.3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0 257 0,'0'0'111'0,"0"0"-20"16,0 0-43-16,0 0-35 0,0 0-13 15,0 0 0-15,31 39 49 16,-13-15-18-16,1-5 5 15,-2-3-8-15,-1-5-25 16,-2-7 0-16,-3-1 1 16,1-3 8-16,2 0 8 15,-3 0-10-15,6 0-2 16,0-13 14-16,-7-2-21 16,4 4 1-16,-5 3-2 15,-1 4 4-15,0 2-6 16,-7 2 2-16,-1 0-10 15,3 0 5-15,-1 0-15 16,2 0 15-16,4 0 2 0,3 0 6 16,-2 0 18-16,5 0-19 15,3 2 0-15,-3 0 8 16,2-2-8-16,-2 0 2 16,-3 0-4-16,1 0 2 15,1 0 11-15,-4 0-12 16,1 0-1-16,7 0 4 15,5 0-4-15,2-13-108 16,-7-8-139-16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28.75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118 162 54 0,'0'0'96'0,"0"0"-41"0,0 0 54 16,0 0-74-16,0 0 19 15,0 0 35-15,-109-50-44 16,101 46 14-16,7 4 29 16,1-1-40-16,0 1-25 15,0-2-16-15,0 0-5 16,0 2 23-16,0-2-25 15,0 2 0-15,0 0 6 16,0 0-4-16,0 0 1 16,0 0-3-16,0 0 0 15,0 0 3-15,1 0-3 0,4 0 0 16,4 0 4 0,-1 0-3-16,1 0 0 0,-3 2-1 15,2 0 0-15,-4-2 1 16,-2 0-1-16,1 2 0 15,-3-2 3-15,3 1 1 16,-3-1 2-16,0 0-6 16,0 0 0-16,0 0 21 15,0 0-21-15,0 0 0 16,0 0 9-16,0 0-9 16,0 0 0-16,0 0-2 15,1 0 4-15,3 0-10 16,0 0 8-16,1 0 0 15,1 0 3-15,-2 0-3 0,6 4 0 16,-1-3-3-16,0-1 8 16,3 3-5-16,5-1 0 15,-1 1 0-15,5 0 2 16,1 0 0-16,1 1-3 16,-3 0 1-16,1-2 0 15,0-2 1-15,-1 1-1 16,-1-1 0-16,2 0 0 15,1 0 0 32,-2 0 0-47,1 2 0 0,1-2 5 0,-2 0-3 0,4 0-2 0,1 0 0 0,-2 0 1 16,6 0 4-16,-1 0-1 0,-4 0-4 16,2 0 0-1,-3 0-7-15,3 3 11 0,-3-3-4 16,3 2 0-16,-3-2 3 15,0 1-2-15,0-1-1 16,4 0 0-16,-4 0 5 16,0 0-5-16,1 0-3 15,-6 0-2-15,6 3 10 16,-1-3-8-16,4 0 3 16,4 2 0-16,0-2 6 15,-2 0-6-15,6 0-5 16,0 0 4-16,2 0 1 0,6 0 0 15,-2 0-1 1,-1 0 1-16,2 0-1 0,-1 0 1 16,2-2 0-16,-1-1 1 15,-3 3 5-15,0 0-11 16,1 0 5-16,-3 0 0 16,-2 0 1-16,3 0 1 15,-4 0-2-15,0 0 0 16,-2 0 0-16,0 0 6 15,0 0-6-15,-1 0 1 16,-3 0 0-16,-2 0-1 16,-3 0-5-16,-2 0 4 15,-1 0 2-15,-1 0 0 0,-4 0-1 16,0 0 0 0,-1 0 7-16,0 0-7 0,3 0-4 15,0 0 3-15,1 0 1 16,1 0 5-16,-1 0-5 15,3-1 1-15,-1 1-5 16,2-2 4-16,-4 2 0 16,4 0 8-16,1 0-5 15,0 0-6-15,4 0-2 16,4 0 5-16,4 0 4 16,2 0 0-16,3 0-4 15,0 0 17-15,3-3-13 16,6 0 9-16,3 1-13 15,7-2 2-15,0-3 18 0,7 2-20 16,-4-1 0-16,-4 0 10 16,-1 2-6-16,-8-2-4 15,2 3 0-15,-5-2 0 16,1 4 8-16,-5 0-8 16,-3 1-3-16,1 0 3 15,-1 0 2-15,-1 0-2 16,-1 0-2-16,-5 0 2 15,0 0 1-15,-3 0-1 16,-1 0 0-16,0 0 12 16,-2 0-12-16,1 0 0 15,1 0-7-15,-2 0 7 16,2 0 2-16,-1 0-2 0,1 0 0 16,3 0 4-1,1-3-2-15,-1 1 1 0,-1 0-3 16,1-3 0-16,-2 2 9 15,-1 0-9-15,-4-1 0 16,-4 4 0-16,-6 0 4 16,-2 0-4-16,-4 0-5 15,-7 0 5-15,-1 0 0 16,0 0 0-16,0 0 0 16,4 0 2-16,-3 0 6 15,8-2-8-15,1 2 0 16,2-2 0-16,3 2-7 0,2 0 14 15,1 0-7 1,-4 0 5-16,0 0-1 0,0 0-7 16,-2 0 3-16,0 0 0 15,-1 0-7-15,3 0 7 16,-2 0 0-16,2 0 0 16,3 0 2-16,-3 0-2 15,0 0-1-15,-1 0 1 16,1 2-6-16,0 4 11 15,0-6-6-15,-2 0 2 16,-1 3 3-16,-2-3-4 16,2 0-9-16,-5 0 9 15,3 0 14-15,-1 0-14 0,1 0-6 16,-3 0 6 0,3 0 0-16,7 0 1 0,-6 0-1 15,4 0 0-15,0 0 5 16,-2 0-5-16,-1 0 0 15,1 0-3-15,-3 0 6 16,-1 0-1-16,-3 0-2 16,-4 0 0-16,2 0 13 15,-3 0-13-15,2 0 0 16,-2 0-1-16,0 0 3 16,0 0 5-16,0 0-7 15,0 0 0-15,0 0 0 16,0 0 0-16,0 0 0 15,0 0 12-15,0 0-10 0,0 0 11 16,0 0-13-16,0 0 0 16,0 0 20-16,0 0-20 15,0 0 0-15,0 0 3 16,0 0-3-16,0 0 10 16,0 0-10-16,0 0 0 15,0 0 12-15,0 0-12 16,0 0 0-16,0 0 0 15,0 0 4-15,0 0-4 16,0 0-1-16,0 0-3 16,0 0 2-16,0 0 2 15,0 0 0-15,0 0-5 16,0 0 11-16,0 0-7 0,0 0 1 16,0 0 0-16,0 0 0 15,0 0 0-15,0 0 0 16,0 0-2-16,0 0 7 15,0 0-9-15,0 0 4 16,0 0 0-16,0 0 0 16,0 0 0-16,0 0 0 15,0 0-2-15,0 0 6 16,0 0-3-16,0 0-1 16,0 0 0-16,0 0 5 15,0 0-5-15,0 0 0 16,0 0 0-16,0 0 5 0,0 0-2 15,0 0-3 1,0 0 0-16,0 0-6 0,0 0 6 16,0 0-1-16,0 0 1 15,0 0 6-15,0 0-4 16,0 0-2-16,0 0 0 16,0 0-7-16,0 0 7 15,0 0-29-15,0 0 5 16,-2-7-56-16,-15-20-171 15,-9-11-226-15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33.4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 38 0,'0'0'175'0,"0"0"-84"16,0 0-36-16,0 0-8 15,0 0-36-15,0 0 4 16,0 0-15-16,60-6 56 16,-14 6-9-16,11 0-2 15,-2 4-9-15,-2-1-24 16,-3 3 25-16,-11-3-36 16,-6 2-1-16,-7-3 15 15,-6 0-12-15,-2-2 0 16,-3 0-3-16,-4 0 0 0,1 0 12 15,-2 0 0-15,-1 0-12 16,-3 0 14-16,2 0-13 16,-1 0 4-16,3 0-5 15,-4 0 0-15,-2 0-14 16,1 0 14-16,-2 0-8 16,-3 0 8-16,0 0 1 15,0 0 14-15,0 0-15 16,0 0 3-16,0 0 33 15,0 0-25-15,0 0-8 16,0 0 6-16,2 0-8 16,1 0-2-16,1 0-7 15,5 0 8-15,2 0 9 0,0 0-9 16,-2 0 0 0,-4 0 8-16,-4 0-5 0,2 0-2 15,-3 0-1-15,0 0 0 16,0 0-7-16,0 0-1 15,0 9-115-15,-4 5-65 16,-13-3-104-16</inkml:trace>
  <inkml:trace contextRef="#ctx0" brushRef="#br0" timeOffset="174">523 78 409 0,'0'0'75'0,"0"0"-50"16,0 0-25-16,0 0 0 15,0 0-14-15,0 0-25 16,42 0-153-16</inkml:trace>
  <inkml:trace contextRef="#ctx0" brushRef="#br0" timeOffset="328">523 78 272 0,'63'-19'52'0,"-63"19"-52"15,0 0-37-15,0 0-91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30.95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153 138 118 0,'0'0'178'0,"0"0"-125"16,0 0-4-16,0 0-32 16,0 0 3-16,0 0 42 15,84-2-15-15,-36-3-15 16,4 2 7-16,-3 0-24 0,-3 3-10 16,-2 0 29-16,-7 0-33 15,-5 0 21-15,-5-2-19 16,-6 0-2-16,-3 2 34 15,-2-2-33-15,-2 0 19 16,1 0-6-16,-6-3-14 16,0 5 22-16,-4-1-23 15,0-2 0-15,-5 3 18 16,1 0-12-16,-1 0-6 16,0 0 0-16,0 0 0 15,0 0 15-15,0 0-13 16,0 0-2-16,0 0 13 0,0 0-13 15,0 0 15 1,0 0-15-16,0 0 1 0,0 0 4 16,0 0-5-16,0 0-56 15,-5 0-38-15,-4 0-76 16,-5 0-15-16</inkml:trace>
  <inkml:trace contextRef="#ctx0" brushRef="#br0" timeOffset="-559">30 263 173 0,'0'0'110'0,"0"0"-17"16,0 0-27-16,0 0-10 15,0 0-15-15,0 0-16 16,0 0 7-16,-15-2-16 16,15 2-6-16,0 0 31 15,0 0-39-15,-2 0 3 16,2 0 14-16,0-2 9 0,0 2 11 15,0 0-27 1,0 0-10-16,0 0-2 0,11 0-5 16,13 0 5-16,9 0 17 15,3 0-12-15,6 0 23 16,2 0-24-16,4 4 5 16,-1-2 16-16,6 3-25 15,5-5 2-15,0 0 15 16,2 0-11-16,-3 0 24 15,-10-2-30-15,-8-7 0 16,-7 4 10-16,-9 0-7 16,-11 1-3-16,-6 2 0 15,-3 2 0-15,-3 0 16 0,0 0-16 16,0 0 3 0,0 0 9-16,0 0-12 0,0 0-1 15,0 0-1-15,0 0-29 16,0 0-16-16,0 0-64 15,-9 0-131-15,-8 0-97 16</inkml:trace>
  <inkml:trace contextRef="#ctx0" brushRef="#br0" timeOffset="593">15 207 229 0,'0'0'67'0,"0"0"-56"15,0 0 2-15,0 0 48 16,0 0-12-16,0 0 18 15,0 0-23-15,214 17-25 0,-183-14 24 16,-6 0-32-16,-4-1-10 16,-4 1 21-16,-6-2-19 15,-2-1 0-15,-1 0-3 16,-4 0 0-16,-2 0 8 16,1 0-8-16,-2 0 0 15,-1 2 4-15,0-2 1 16,0 0-7-16,0 0 2 15,0 0 0-15,3 0 1 16,-1 0-1-16,4 2 0 16,-1-2 8-16,-1 0-8 15,1 0-2-15,-4 0 0 16,-1 0 4-16,0 0 4 0,4 0-6 16,-3 0 0-16,-1 0 0 15,5 0 0-15,-2 0 0 16,1 0-1-16,6 0 2 15,-4 3-5-15,3-3 4 16,3 2-37-16,-3-1-49 16,-1-1-94-16</inkml:trace>
  <inkml:trace contextRef="#ctx0" brushRef="#br0" timeOffset="1012">541 207 317 0,'0'0'144'16,"0"0"-71"-16,0 0-46 16,0 0-19-16,0 0-1 15,0 0-1-15,0 0-6 16,0 0-37-16,0 0-63 16,0 0-63-16</inkml:trace>
  <inkml:trace contextRef="#ctx0" brushRef="#br0" timeOffset="1278">541 207 239 0</inkml:trace>
  <inkml:trace contextRef="#ctx0" brushRef="#br0" timeOffset="1324">541 207 239 0,'-72'25'52'0,"72"-25"-17"0,0 0-31 15,0 0-4-15,0 0-67 16,0 0-26-16</inkml:trace>
  <inkml:trace contextRef="#ctx0" brushRef="#br0" timeOffset="4076">30 238 87 0,'0'0'99'16,"0"0"-4"-16,0 0-44 15,0 0 14-15,0 0 12 16,0 0-40-16,-29-54 6 16,32 49-28-16,12 4 19 15,7 1-29-15,4 0-3 16,4 0 28-16,4 0-13 16,6 0 2-16,11 0 9 15,7 0-4-15,8 0 12 16,8 0-30-16,2-3 2 0,9-3 11 15,-4-2-19-15,5 0 0 16,-2 1 5-16,5 1 4 16,-1 2-9-16,1-1 0 15,-2 3 0-15,2-2 9 16,0 0-9-16,-3-2 0 16,0-3 0-16,-5 1 6 15,1 1-2-15,-7 1-4 16,-1 0 0-16,-4 3-3 15,-2-3 4-15,-4-2-1 16,-1 0 0-16,5 0 9 16,-1 2-9-16,5-4 0 15,0 4 0-15,-4 1 6 0,-2 1-6 16,-13 0-1-16,3 1-5 16,-6 0 12-16,-1 3-11 15,-1 0 5-15,-5 0 0 16,1 0 1-16,-5 0-1 15,-7 0 0-15,-7 0-1 16,-5 0 3-16,-10 0 0 16,-2 0-2-16,-3 0 0 15,-4-2 29-15,-1 2-17 16,3 0 11-16,-1-1-12 16,2 1-10-16,1 0 6 15,3-2-7-15,-2 2 0 16,1 0-4-16,1 0-21 15,1 0-46-15,0 0-97 0,-4 2-33 16,-5-2-60-16</inkml:trace>
  <inkml:trace contextRef="#ctx0" brushRef="#br0" timeOffset="4243">3060 106 342 0,'0'0'75'16,"0"0"-12"-16,0 0-21 16,0 0 16-16,0 0-16 15,0 0-42-15,9 9-62 16,-9-7-101-16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46.4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181 125 123 0,'-32'-25'82'0,"7"5"47"16,1 4-49-1,10-2 50-15,3 8 8 0,8 1-59 16,3 5 8-16,0 2-37 16,0-2-39-16,26-2-15 15,19 0 5-15,10 3-1 16,8 1 16-16,3 2-10 16,-6 0-6-16,-2 0 0 15,-9 0 7-15,-7 0 0 16,-12 0-7-16,-10 0-17 15,-8 0 6-15,-7 0-64 16,-5 2-16-16,0 1-36 16,-14 0 38-16,-23-3-131 15</inkml:trace>
  <inkml:trace contextRef="#ctx0" brushRef="#br0" timeOffset="429">166 59 209 0,'0'0'92'15,"0"0"-86"-15,0 0 25 16,0 0 53-16,0 0-14 16,0 0 7-16,165 129-24 15,-118-110-18-15,-1-2 18 16,-3 2-38-16,-7 0-3 16,-5-1-9-16,-8-1 0 15,-9 0 10-15,-10 2-13 16,-4 6 0-16,-13 5 5 0,-32 8 2 15,-18 3-7 1,-12 5-17-16,-6 3 15 0,-1-6-7 16,9-3 9-16,10-8 0 15,18-10 13-15,19-4-13 16,17-10 1-16,9-1-2 16,0 1 2-16,31 0-1 15,13 0 15-15,11-2 3 16,11-1 29-16,-1-3-29 15,-2-2 21-15,0 0-11 16,-5 0-15-16,-3 0 41 16,-3 0-46-16,-6 0-6 15,-10 0 20-15,-12 0-21 16,-2-2-2-16,-1 2 1 16,11-2-50-16,8-8-58 0,0-16-212 15</inkml:trace>
  <inkml:trace contextRef="#ctx0" brushRef="#br0" timeOffset="568">1099 699 770 0,'0'0'80'0,"0"0"-15"0,0 0-45 16,0 0 5-16,0 0-25 15,0 0-198-15,-40-84-564 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49.90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 6 78 0,'-5'0'127'0,"0"0"-55"0,-1 0-61 16,3 0 15-16,2-3 0 15,1 3 10-15,0 0-16 16,0 0-9-16,0 0-1 15,0 0-10-15,0 0-68 16,0 0-39-16,0 10-42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38.2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77 48 51 0,'0'0'117'16,"0"0"-25"-16,0 0 22 16,0 0-30-16,0 0-4 15,0 0-11-15,0 0-11 16,-1-4-5-16,1 4 6 15,0 0 6-15,0 0-36 16,0 0-15-16,-4 0-8 16,3 0-4-16,-2 0-3 15,-5-1 1-15,4-4 0 16,-3 1 0-16,-2-1 0 16,0 1 1-16,0-1-1 0,1 4 3 15,2-2-7 1,1 2 11-16,2-1-11 0,3 2 9 15,0 0-8-15,0 0 7 16,0 0-4-16,0 0 11 16,0-3-5-16,0 3 3 15,0 0-9-15,8 0-13 16,10 0 6-16,10 3 7 16,12 8 15-16,4-4-9 15,7 0 0-15,3-2-1 16,1-1 4-16,2-4 1 15,-7 0-7-15,0 0 8 0,-11 0-5 16,-5 0 1-16,-5 0 0 16,-10 0-3-16,-5-3 7 15,-8 3-2-15,-3 0 0 16,-2 0-4-16,2 0 1 16,2 0 2-16,0 0 3 15,-2 0 4-15,1 0-2 16,1 0-4-16,1 0-8 15,2 0 5-15,-2 0-6 16,-2 0 1-16,6 0 0 16,-1 0 0-16,3 0 3 15,-3 0-2-15,0 0-2 16,1 0 1-16,2 0-2 0,-1 0-29 16,6 0-99-1,-4 0-117-15,-3 0-152 0</inkml:trace>
  <inkml:trace contextRef="#ctx0" brushRef="#br0" timeOffset="5017">59 0 255 0,'0'0'2'15,"0"0"-1"-15,0 0 5 16,0 0 4-16,0 0 74 15,0 0 3-15,-42 9-20 16,42-9 28-16,0 0-25 16,0 0-22-16,0 0-8 15,0 0-17-15,0 0-6 16,0 0-17-16,11 6 7 0,12 4 7 16,17 4 33-16,9 4-30 15,9 0 0-15,10-3-4 16,1-1-9-16,6-3 0 15,-3-3-2-15,-9-8 6 16,-14 3-8-16,-12-3 3 16,-16 0-3-16,-10 0 6 15,-3 0-6-15,-7 0 4 16,-1 0 0-16,0 0 1 16,0 0 5-16,0 0-4 15,0 0-6-15,0 0-11 16,0 0-59-16,0 0-243 15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50.79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2 138 0,'0'0'119'0,"0"0"-108"0,0 0 4 16,0 0-15-16,0 0-11 15,0 0 7-15,3 0 8 16,-1 0-4-16,-2 0 0 16,0 0 4-16,0 0 27 15,0 0-28-15,0 0 7 16,0 0 16-16,0 0-4 16,0 0 3-16,0 0 38 15,0 0-22-15,0 0 18 16,0 0-47-16,0 0 2 15,0 0 26-15,0 0-24 0,0 0-2 16,0 0 6 0,0 0-16-16,0 0 8 0,0 0-12 15,0 0 0-15,0 0 1 16,0 0-1-16,0 0-8 16,0 0 3-16,0 0 5 15,0 0 3-15,0 0-3 16,0 0 0-16,0 0 15 15,0 0-15-15,0 0 9 16,0 0 5-16,0 0-9 16,0 0 28-16,0 0-33 15,0 0 1-15,0 0 7 0,0 0-7 16,0 0-1 0,0 0 0-16,3 0 6 0,-3 0 14 15,0 0-19-15,0 0 0 16,0 0 44-16,0 0-39 15,0 0 12-15,0 0-12 16,0 0 0-16,0 0 3 16,0-2-5-16,0 2-4 15,0 0 3-15,0 0-3 16,0 0 0-16,0 0-1 16,0 0 5-16,0 0-6 15,0 0 2-15,0 0 0 16,0 0 4-16,0 0-4 15,0 0-5-15,0 0-29 16,0 0-45-16,0 0-53 0,0 0-154 16,0 0-73-16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52.8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 43 23 0,'0'0'67'0,"0"0"6"16,0 0-4-16,0 0-28 15,0 0-15-15,0 0-12 16,0 0-4-16,-21-27 16 16,21 27 25-16,-2 0-34 15,-1 0 13-15,3 0 9 0,-1 0-19 16,1 0 1 0,0 0-20-16,0 0 6 0,0 0-13 15,6 0 6-15,15 0 0 16,11 6 9-16,4 4-6 15,5 1 14-15,4-2-17 16,1-1 3-16,3-2 21 16,0-3-20-16,-3-1-4 15,1-2 9-15,-2 0 1 16,1 0-8-16,-2 0-2 16,1 0 0-16,-2 0 9 15,0 0-5-15,-2 1-4 0,1-1 7 16,1 3-7-16,-5-1 10 15,2 2-10 1,-3 0 0-16,-2 1 9 0,-3-4-9 16,-1 2 0-16,-3-1 1 15,-2-2-1-15,0 2 1 16,-3 0-1-16,-2-2 0 16,-2 1 5-16,1-1-4 15,-4 3-1-15,1-3 5 16,-3 0-3-16,-3 0 12 15,-2 0 3-15,-4 0-14 16,-1 0 27-16,-1 0-15 16,-3 0-11-16,0 0 24 15,0 0-23-15,0 0 24 16,0 0-21-16,0 0 8 0,0 0 18 16,0 0-15-16,0 0-12 15,0 0 18-15,0 0-12 16,0 0 14-16,0 0-27 15,0 0 2-15,0 0 15 16,0 0-17-16,0 0 4 16,0 0 6-16,0 0-7 15,0 0 11-15,0 0-14 16,0 0 0-16,0 0 16 16,0 0-16-16,0 0 0 15,0 0 0-15,0 0 1 16,0 0 4-16,0 0-5 0,0 0 0 15,0 0 0 1,0 0 0-16,0 0-4 16,0 0 3-16,0 0 2 0,0 0 2 15,0 0-3-15,0 0 0 16,0 0 16-16,0 0-16 16,0 0 0-16,0 0 9 15,0 0-2-15,0 0-5 16,0 0-2-16,0 0 0 15,0 0 2-15,0 0-2 16,0 0 0-16,0 0 0 16,0 0 4-16,0 0-4 15,0 0-27-15,0 0-21 16,0 0-1-16,-9 0-127 16,-8-6-141-16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1:54.2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0 140 225 0,'0'0'117'0,"0"0"-65"15,0 0-52-15,0 0-10 16,0 0 10-16,0 0 49 16,131 12 20-16,-62-5-40 15,3-1 1-15,3 5-16 16,0-2 6-16,4-3 11 15,2 2-17-15,3-8 8 16,7 0-14-16,4-3 2 16,8-17 31-16,4-4-29 15,-3-1-9-15,-8 0 6 16,-12 2-1-16,-12 7-8 16,-7 3-4-16,-9 3 4 0,-10 8 6 15,-6-1-6-15,-9 3-1 16,-11 0-1-16,-3 0 2 15,-8 0 9-15,-3 0-9 16,-3 0 0-16,-1 0 11 16,-2 0-3-16,0 0 3 15,0 0 14-15,0 0-8 16,0 0 28-16,0 0-31 16,0 0-9-16,0 0 32 15,0 0-36-15,0 0-1 16,0 0 12-16,0 0-10 15,0 0 5-15,0 0-7 16,0 0 0-16,0 0 5 0,0 0-3 16,0 0-2-16,0 0 6 15,0 0-5-15,0 0 11 16,0 0-12-16,0 0 0 16,0 0 16-16,0 0-16 15,0 0 2-15,0 0 0 16,0 0 2-16,0 0 1 15,0 0-5-15,0 0 0 16,0 0-4-16,0 0 4 16,0 0 0-16,0 0 2 15,0 0 1-15,0 0-2 16,0 0-1-16,0 0 0 0,0 0-5 16,0 0 5-16,0 0 0 15,0 0 3-15,0 0 0 16,0 0-4-16,0 0 1 15,0 0 0-15,0 0 1 16,0 0-1-16,0 0 0 16,0 0 2-16,0 0 0 15,0 0-1-15,0 0-1 16,0 0 0-16,0 0 18 16,0 0-18-16,0 0-4 15,0 0 2-15,0 0 4 16,0 0 1-16,0 0-3 0,0 0 0 15,0 0 5-15,0 0-5 16,0 0 0 0,0 0-2-16,0 0 5 0,0 0-6 15,0 0 3-15,0 0-2 16,0 0-10-16,0 0-17 16,0 0-66-16,0 13-62 15,-16-2-128-15,-19-7-174 16</inkml:trace>
  <inkml:trace contextRef="#ctx0" brushRef="#br0" timeOffset="723">100 7 238 0,'0'0'112'0,"0"0"-28"16,0 0-84-16,0 0 11 15,0 0-10-15,0 0 59 16,147 0-18-16,-79 0-12 0,6 0-10 16,5 0 9-16,0 3-15 15,3 2 0-15,0-3 30 16,1-2-19-16,3 0-16 15,6 0 4-15,0 0-6 16,-3 0 2-16,-11 0-9 16,-6-4 0-16,-14-2 9 15,-9 5-9-15,-10-1 0 16,-7 2 1-16,-7 0 3 16,-4 0 3-16,-4 0-7 15,-6 0 0-15,-2 0 6 16,-6 0-6-16,-2 0 0 0,-1 0 5 15,0 0-3-15,0 0 14 16,0 0-16-16,0 0 0 16,0 0-1-16,0 0 1 15,0 0-31-15,0 6-118 16,0 3-40-16,0-9-246 16</inkml:trace>
  <inkml:trace contextRef="#ctx0" brushRef="#br0" timeOffset="880">1769 115 548 0,'0'0'68'16,"0"0"-67"-16,0 0 13 0,0 0-28 15,0 0-114-15,0 0-158 16</inkml:trace>
  <inkml:trace contextRef="#ctx0" brushRef="#br0" timeOffset="1045">1769 115 434 0,'27'0'63'0,"-27"0"-48"0,0 0-15 15,0 0-72-15,0 0-37 16,0 0-135-16</inkml:trace>
  <inkml:trace contextRef="#ctx0" brushRef="#br0" timeOffset="1199">1848 121 385 0,'0'0'82'0,"0"0"-36"15,0 0-25-15,0 0 14 16,0 0 11-16,0 0-46 16,0 4-53-16,0-2-131 15,0 1 18-15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16.9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91 4 6 0,'0'0'5'0,"0"0"8"15,0 0-13-15,0 0 0 16,0 0 0-16,0 0 0 16,0 0 4-16,0 0-3 15,0-3-1-15,0 3 2 16,0 0-1-16,0 0 6 15,0 0 8-15,0 0-13 16,0 0 4-16,0 0-6 16,0 0-5-16,0 0 3 15,0 0 1-15,0 0 1 0,0 0 0 16,0 0-1-16,0 0-1 16,0 0-20-16,0 0-7 15</inkml:trace>
  <inkml:trace contextRef="#ctx0" brushRef="#br0" timeOffset="165">91 4 4 0</inkml:trace>
  <inkml:trace contextRef="#ctx0" brushRef="#br0" timeOffset="1029">91 4 4 0,'-86'-3'45'16,"86"3"17"-16,0 0 14 0,0 0-47 0,0 0-29 15,0 0-15-15,4-1 15 16,6 1 11-16,2 0-5 16,2 0 14-16,-4 0-2 15,7 0-17-15,2 0 17 16,-2 0-6-16,1 0-7 15,0 0 32-15,-1 0-33 16,2 0 2-16,-4 1 5 16,5 2-10-16,0-1-1 0,3-1 10 15,2-1-9-15,-2 0 8 16,0 0-8-16,-2 0 7 16,2 2 3-16,2-2-11 15,-1 3 2-15,-4 2-2 16,-2-2 0-16,2 0 3 15,-1 0 1-15,-1 2-4 16,5 1 6-16,-4-2-5 16,-1 2-2-16,4-2 1 15,-1 0 0-15,-1-3 7 16,-2 1-7-16,1-2 0 16,2 2-1-16,1-2 3 15,-4 2-2-15,4 0 0 16,-2-2 0-16,1 2 6 15,2-2-6-15,0 3 0 0,0 2 3 16,2-3-3-16,-1 1 0 16,2-3-1-16,0 2 5 15,-3 0-7-15,0-2 3 16,0 2 0-16,-4-2 4 16,-1 3-3-16,-1 0-1 15,-3 0 0-15,3-1 2 16,-3-2 0-16,1 2-2 15,5-2 0-15,-5 0 1 16,4 0-1-16,2 0 16 16,-4 0-2-16,-2 0-11 15,2-2 19-15,-1 0-22 0,1-4 1 16,1 6 9-16,0-3-10 16,2 1 0-16,0 0 0 15,2 0 3-15,4-1 1 16,1 1-4-16,-4-3 0 15,4 0-1-15,-4 1 1 16,-4 2 0-16,1 0-3 16,-4 2 8-16,1-1-4 15,-4 1-1-15,-2-4 0 16,5 4 4-16,-3-1-3 16,6 1 5-16,1-5-5 15,6 5 0-15,0-4 26 16,0 0-22-16,-6 3-5 0,1-2 8 15,-5 1-1-15,-4-1-7 16,0 3 1-16,-6 0 5 16,2 0 6-16,-6 0-12 15,1 0 0-15,-2-2 9 16,2 2-7-16,-3 0-2 16,2 0 0-16,1 0 3 15,-3 0-15-15,5 0-8 16,-5 0-87-16,0-3-2 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19.1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43 44 0,'0'0'134'16,"0"0"-69"-16,0 0-1 16,0 0-9-16,0 0-26 0,0 0-14 15,-1-1 3-15,1 1-3 16,0 0-15-16,0 0-7 16,0 0 4-16,6 0 3 15,20 0-1-15,11 0 0 16,12 0 2-16,6 0 5 15,11 0-6-15,2 0 0 16,4 0 19-16,0-5-17 16,0-1 3-16,-4-2-3 15,-9-2 1-15,-5 7 14 16,-6 0-17-16,-12 3 0 16,-3 0 5-16,-7 0-5 15,-3 0 0-15,-6 0-3 16,-7 0 4-16,0 5-4 15,-1 1 3-15,-2-1 0 0,0-4 4 16,-3 3-4-16,-1-4 0 16,-1 0 8-16,1 0-1 15,-2 0 3-15,2 0-10 16,-3 0 0-16,0 0 10 16,4 3-10-16,-3-3 0 15,4 1 1-15,-1 4-1 16,1 1-24-16,-1 4-94 15,-4-7-17-15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21.3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66 47 0,'0'0'17'0,"0"0"-5"16,0 0-9-16,0 0-4 15,0 0 5-15,0 0-6 0,2 2 4 16,-2-1 2-16,0 1 10 16,3-2 9-16,-3 3-9 15,2-1 5-15,-2-2-12 16,0 0 17-16,6 0 15 15,-5 3-22-15,7-3-3 16,-2 0-2-16,-1 1-9 16,-1-1 13-16,1 0-11 15,-1 0-2-15,4 2 3 16,1-2 11-16,-4 2-10 16,4-2 0-16,0 0-3 15,1 0 5-15,2 0-9 16,3 3 0-16,4-3 12 0,-3 0 1 15,6 0 7-15,-4 0-18 16,-4 0 1-16,3 0 20 16,-3 0-12-16,1 0-8 15,4 0 9-15,-3 0-11 16,1 0 2-16,3-3-3 16,2 1 3-16,1 0 3 15,3 1-6-15,0-2 0 16,2 1 0-16,-4-1 1 15,5 1 0-15,-4 1-1 16,1-1 0-16,0-1 2 16,-1 3-2-16,1 0 0 0,0 0 7 15,1 0-7 1,-1 0-1-16,-1 0 0 0,4 0 1 16,-4 0 0-16,2 0 0 15,4 0 0-15,0 0 4 16,-4 0-4-16,4 0-2 15,-3 0 1-15,-1 3 2 16,1-3 6-16,-2 0-7 16,0 0-1-16,-3 0-2 15,0 0 3-15,-2 0 0 16,2 0-1-16,-1 0 4 16,-2 0 1-16,1 0-4 15,-4 0 0-15,2 0 2 0,-1 0-1 16,2 0-1-1,5 0 0-15,2 0 1 0,5 0 4 16,4-3 17-16,5 0-6 16,4 0-4-16,-1 1-8 15,5 2-1-15,-3 0-3 16,0 0 4-16,3 0-1 16,1 0-3-16,0 0 0 15,8 0 8-15,-1 0-8 16,3 0-1-16,3 0-3 15,-6 0 4-15,0-3 5 16,-5 1 1-16,-2-1-6 16,2 0 4-16,-1 3-4 15,0 0-1-15,1 0-2 0,-3 0 6 16,-1-1 2-16,-4 1-5 16,-1 0 0-16,-5 0 3 15,-2 0-3-15,-1 0 0 16,-3 0 0-16,-1 0 4 15,0 0-5-15,-4 0 1 16,2 0 0-16,5 0 8 16,-2 0-7-16,1 0-1 15,2 0 0-15,-3 0 2 16,0 0 10-16,-1 0-12 16,1 0 0-16,2 0 4 15,-2 0-2-15,-1 0-2 16,-4 0 0-16,3 0 0 0,-4 1 7 15,1-1-7-15,-5 3 0 16,1-3 1-16,-5 2-1 16,1-2 0-16,-4 1 0 15,-1-1 7-15,-3 0-4 16,1 0-3-16,-3 0 0 16,2 0 4-16,0 2-4 15,-5-2-1-15,3 0-1 16,0 0 4-16,3 0 3 15,-1 0-5-15,1 0 0 16,1 0 2-16,0 0 0 16,1 0-2-16,0 0 0 0,-3 0 2 15,4 0 2 1,-6 0-4-16,1 0 0 0,0 0 6 16,-1 0-6-16,4 0 0 15,-1 0-1-15,-1 0 7 16,3 0-6-16,-1 0 0 15,6 0 0-15,1 0 15 16,3 0-12-16,0 0 2 16,0 0 2-16,-2 0-4 15,-2 0 3-15,2 0-6 16,-2 0 0-16,1 0 10 16,1 0-10-16,-3 0 0 15,1 0 0-15,4-3 10 0,3-3 17 16,2-1-25-1,2 1 12-15,-2 0 4 0,-2 0-13 16,-3-1-5-16,-2 2 0 16,-1 2 0-16,-6 0 11 15,-2 2-11-15,-4 1 0 16,-3 0 4-16,-5 0-4 16,0 0-4-16,0 0-13 15,0 0-35-15,0 0-37 16,0 1 16-16,-13 10-18 15,-22-11-82-15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28.90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 9 233 0,'0'0'97'15,"0"0"-29"-15,0 0 21 0,0 0-62 16,0 0-9-16,0 0 22 16,0 0-30-16,0-7 4 15,0 7 14-15,0 0-7 16,0 0 21-16,0 0-30 15,0 0-8-15,0 0 22 16,0 0-26-16,0 0-7 16,7 0-1-16,9 0 8 15,8 2 8-15,-1 4-8 16,0-1 0-16,3 0 6 16,-3-4-3-16,-4-1-2 15,-4 0 8-15,-3 0-6 0,-2 0 5 16,-3 0-8-16,-5 0-51 15,-2 2-21-15,0 2-50 16,0-2 13-16,-5 0-51 16</inkml:trace>
  <inkml:trace contextRef="#ctx0" brushRef="#br0" timeOffset="82">28 9 118 0</inkml:trace>
  <inkml:trace contextRef="#ctx0" brushRef="#br0" timeOffset="353">28 9 118 0,'35'11'50'0,"-35"-11"-6"0,0 0 5 16,0 0 14-16,0 0 2 16,0 0-25-16,-49 254 11 0,44-204-27 15,4-2-13-15,-2-12 20 16,3-2-23-16,0-5-6 16,0-6 9-16,0-4-7 15,0 0 1-15,0-6-5 16,0 3 0-16,3-1-1 15,3-3 1-15,3-5 0 16,3-1 0-16,2 1 3 16,4-7 25-16,4 0-27 15,3 0 33-15,2 0 34 16,-1-6-52-16,-3-3-2 16,-1-1-8-16,-10 7-6 15,-6 1-27-15,-1 2-31 16,-5 0-70-16,0 0 10 0,0 0 5 15,-9-4-138-15</inkml:trace>
  <inkml:trace contextRef="#ctx0" brushRef="#br0" timeOffset="552">32 324 282 0,'0'0'105'16,"0"0"12"-16,0 0-60 15,0 0-23-15,0 0-14 16,0 0 10-16,71-33 9 0,-33 25-39 16,5-1 10-1,-1 1-1-15,-3 3-9 0,3 4-53 16,-5 1-132-16,-8 0-7 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30.8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15 192 0,'0'0'94'15,"0"0"-73"-15,0 0-21 16,0 0 0-16,0 0 10 15,0 0 16-15,0 98-6 16,1-49 18-16,10 12-2 16,-5 5-1-16,3-1-19 15,4-5-16-15,-3-11 29 16,4-14-27-16,-1-11-2 16,-4-12 22-16,-2-7-19 0,-2-5 9 15,1 0 20-15,3-15 56 16,8-21 4-16,5-19-85 15,1-8-5-15,-3-3 23 16,1 0-25-16,2 4 0 16,-1 4-2-16,-7 12 6 15,-3 10-19-15,-7 15 15 16,-2 10 0-16,-1 7-11 16,-2 4 7-16,4 0-84 15,4 6-53-15,1 19 26 16,2 7 68-16,-4 1-193 15</inkml:trace>
  <inkml:trace contextRef="#ctx0" brushRef="#br0" timeOffset="733">446 408 59 0,'0'0'147'0,"0"0"-64"0,0 0 70 15,0 0-55-15,0 0-44 16,0 0-53-16,49-128 11 15,-49 101-10-15,0 6-2 16,0 7 0-16,-16 4-2 16,0 5 7-16,-5 5-7 15,2 0 2-15,1 3 0 16,1 18 6-16,6-1-5 0,4 2-1 16,7-3 0-1,0-6 3-15,0 0 3 0,0-1-6 16,3 1 0-16,12-1 2 15,3 1-2-15,4-4 0 16,-4-4-1-16,1-2 9 16,-2-3-23-16,0 0 15 15,1 0 0-15,-3-16-12 16,5-1 12-16,-6-2 0 16,-3 0-3-16,-4 6 7 15,-2 7 18-15,-3 3-16 16,-2 3 23-16,0 0 31 15,0 0-40-15,0 0-17 16,0 0-3-16,0 0-9 16,4 13 1-16,4 9 12 0,3 0-4 15,5 2 11 1,-2-1-11-16,5-8-4 0,-1-3-33 16,-1-4-23-16,-3-8 54 15,-2 0-29-15,2 0-2 16,-5-3 37-16,0-14 3 15,0 2 7-15,-5 6 11 16,-4 7-17-16,0 2 45 16,0 0-49-16,0 0 0 15,0 0-2-15,0 0 2 16,0 0-15-16,0 0 12 16,0 5 3-16,0 1 21 0,0-4-21 15,0-2 0 1,0 0 7-16,0 0-6 0,0 0 1 15,0 0 24-15,0 0-24 16,1-13 60-16,8-9-62 16,4 0 0-16,-4-1 22 15,2 3-17-15,-2 2 0 16,3 2-5-16,0 6 7 16,-1-2-18-16,6 5 9 15,-2 4-140-15,1 3-32 16</inkml:trace>
  <inkml:trace contextRef="#ctx0" brushRef="#br0" timeOffset="856">960 490 23 0,'0'0'95'0,"0"0"63"16,0 0-68-16,0 0 5 16,0 0-56-16,0 0-39 15,0 0-11-15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33.3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8 327 0,'0'0'34'0,"0"0"68"16,0 0-43-16,0 0-59 16,0 0 7-16,0 0 4 15,103 0 59-15,-40 0-14 16,4 0-19-16,-4 0 15 15,-5 0-36-15,2 0 1 16,-3 0-17-16,-6 0 1 16,-4 0-4-16,-10 0 3 15,-9 3-75-15,-10 0-27 16,-4-1-66-16,-6-2 3 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18.2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0 281 409 0,'0'0'115'0,"0"0"-13"0,0 0-102 16,0 0 5-16,0 0 7 16,0 0-12-16,46-175 0 15,-36 153 6-15,-3 9-5 16,-7 10 1-16,0 0-2 16,0 3 0-16,0 0 3 15,0 0-3-15,0 0-9 16,5 8-1-16,-2 22 10 15,3 11 8-15,6 8-8 16,-1 5 2-16,3 5 19 16,3 0-21-16,0-1 0 15,-2-1 7-15,-1-7-5 0,3-4 9 16,-5-5-11-16,-3-11 0 16,-3-6-5-16,-3-8 5 15,-1-9 0-15,-2-7 9 16,0 0-9-16,0 0 29 15,0-1 25-15,0-23-23 16,-2-12-31-16,-11-9-12 16,-7-11-28-16,4-5 3 15,-5-6-29-15,5 4 25 16,4 3-4-16,4 12 41 16,8 5 0-16,0 10 4 15,0 1 0-15,17 8 11 16,-4 7 4-16,0 6 25 0,1 11-40 15,5 0 5-15,-1 11-2 16,4 22 0-16,-3 7 0 16,-6 3 13-16,-4-1-9 15,-9 1 26-15,0-1-33 16,0-2 3-16,-5-6 12 16,-7-10-15-16,3-2 0 15,3-10-6-15,3-4 1 16,3-8-61-16,0 0-101 15,0-33-13-15</inkml:trace>
  <inkml:trace contextRef="#ctx0" brushRef="#br0" timeOffset="206">540 0 332 0,'0'0'172'15,"0"0"-107"-15,0 0-5 16,0 0-7-16,0 0-26 15,0 0 43-15,-99 284-53 16,99-245-8-16,0-2-9 16,0-9 2-16,9-5-1 15,9-6-1-15,1-9-59 16,2-5-70-16,-2-3-79 16,-4-14 56-16</inkml:trace>
  <inkml:trace contextRef="#ctx0" brushRef="#br0" timeOffset="416">629 163 380 0,'0'0'22'0,"0"0"-22"15,0 0 33-15,0 0 85 16,0 0-59-16,0 0-30 16,203 194-7-16,-166-161-5 15,-5-7-5-15,-4-1-12 16,-5 0 0-16,-3-9 15 15,-7-2-15-15,-6-11-8 16,-4-3-57-16,-3-19 50 16,0-20-208-16,0-12-173 15</inkml:trace>
  <inkml:trace contextRef="#ctx0" brushRef="#br0" timeOffset="565">927 196 260 0,'0'0'115'0,"0"0"-103"16,0 0 139-16,0 0-104 15,0 0-23-15,0 0 2 16,-112 238-13-16,98-201-4 16,7-7-9-16,5-5-11 15,2-6 9-15,0-10-125 16,0-9-32-16</inkml:trace>
  <inkml:trace contextRef="#ctx0" brushRef="#br0" timeOffset="790">1062 39 409 0,'0'0'34'15,"0"0"-23"-15,0 0 57 16,0 0-7-16,0 0-10 16,0 0-12-16,163 227-26 15,-149-177-6-15,-11-1 32 16,-3-3-39-16,0-7 0 15,-5-4 17-15,-10-9-17 16,1-8-17-16,5-10-99 16,3-8-119-16,6-8-116 0</inkml:trace>
  <inkml:trace contextRef="#ctx0" brushRef="#br0" timeOffset="1276">1714 250 587 0,'0'0'92'0,"0"0"-30"16,0 0 20-16,0 0-44 15,0 0-21-15,0 0 0 16,-38-69-17-16,24 65-3 16,0 4-18-16,-3 0 11 15,-1 19 3-15,-2 10 7 0,6 7 0 16,-1 1 6-16,13-6-3 15,2-3-4-15,0-11 1 16,0-5 0-16,6-6-12 16,11-6 14-16,5 0-2 15,5-2 15-15,1-21-15 16,-2-9-19-16,-6-3-62 16,-3-4-6-16,-8-7 83 15,-1-1-42-15,-7 1 30 16,-1 2 16-16,0 11 2 15,0 14 17-15,0 8 39 16,0 11 14-16,0 0 5 16,0 0-77-16,-1 2 2 15,-2 26 4-15,3 5-3 0,0 4 17 16,0 1-20-16,0-2 0 16,0-2 13-16,0-1-12 15,0-2-1-15,7-2 4 16,0-3 3-16,0-5-14 15,4-5-26-15,4-11-114 16,-1-5 44-16,1 0-111 16</inkml:trace>
  <inkml:trace contextRef="#ctx0" brushRef="#br0" timeOffset="1473">1914 187 359 0,'0'0'201'16,"0"0"-115"-16,0 0-63 0,0 0-19 15,0 0 55-15,0 0 43 16,104 97-88-16,-72-73-6 16,4 1 10-16,-6-1-15 15,1 1 10-15,-7-3-13 16,1-1-1-16,-7-7-14 16,-4-14-129-16,-8 0 31 15,-6-28-58-15</inkml:trace>
  <inkml:trace contextRef="#ctx0" brushRef="#br0" timeOffset="1620">2175 196 342 0,'0'0'200'0,"0"0"-106"0,0 0-26 15,0 0 2-15,0 0-29 16,0 0 13-16,-148 164-53 16,130-123 5-16,7-3-5 15,2 0-1-15,9-1-23 16,0-10-176-16,0-6-90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03.8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55 15 110 0,'0'0'123'0,"0"0"-65"16,0 0 4-16,0 0-7 16,0 0-18-16,0 0-10 15,0 0 2-15,0 0 8 16,0 0-1-16,0 0-10 15,0 0-7-15,0 0-7 16,-3 0-10-16,-2 0-1 16,1 0 3-16,-1 0 2 15,-1-2 1-15,-2-2 7 0,7 3 3 16,-2-3 8-16,1 4 19 16,2 0-3-16,0-1 11 15,0 1-26-15,0 0-5 16,0-3-12-16,0 3-3 15,0 0-6-15,2 0-9 16,16 0 1-16,13 0 8 16,4 0 17-16,6 0-7 15,4 0-4-15,-1 0 3 16,1 0-2-16,-7 0-6 16,-4 0 2-16,-6 0-3 15,-5 0 3-15,-6 0-2 16,-11 0 2-16,-2 0-3 0,-4 0-1 15,0 0 0-15,0 0 2 16,0 0 0-16,0 0-1 16,0 0-1-16,0 0 0 15,0 0-8-15,0 0-11 16,0 0-28-16,0 0-55 16,0 0-12-16,-4 0-63 15,-19 0-284-15</inkml:trace>
  <inkml:trace contextRef="#ctx0" brushRef="#br0" timeOffset="682">55 121 311 0,'0'0'57'0,"0"0"-41"0,0 0 43 16,0 0-9-16,0 0-4 15,0 0 70-15,77 5-62 16,-45-1 19-16,0-2-9 16,-1 2-42-16,0 4-4 15,-4-3-4-15,-1 0-9 16,-3 0-4-16,-6-3 3 16,-3 1-4-16,-8 0 5 0,-1-3-5 15,-2 0 4 1,-3 0-1-16,0 0 9 0,0 0 6 15,0 0 2-15,0 0-6 16,0 0-3-16,0 0 3 16,0 0-8-16,0 0 0 15,0 0 0-15,0 0 6 16,0 0-6-16,0 0-5 16,0 0 14-16,0 0-8 15,0 0-6-15,0 0 7 16,0 0-2-16,0 0 2 15,0 0-3-15,0 0-1 16,1 0 5-16,-1 0-8 16,0 0 6-16,0 0-4 15,0 0 2-15,0 0-4 0,0 0 7 16,0 0-6-16,0 0-1 16,0 0 0-16,0 0 8 15,0 0-9-15,0 0 2 16,0 0-2-16,0 0 1 15,0 0 0-15,0 0-1 16,0 0 2-16,0 0-2 16,0 0 0-16,0 0-1 15,0 0 7-15,0 0-10 16,0 0 10-16,0 0-12 16,0 0 13-16,0 0-13 15,0 0 13-15,0 0-8 0,0 0 1 16,0 0-8-16,0 0-45 15,0 0-98-15,0 0-106 16,0-6-175-16</inkml:trace>
  <inkml:trace contextRef="#ctx0" brushRef="#br0" timeOffset="3509">101 170 22 0,'0'0'82'15,"0"0"-54"-15,0 0 19 16,0 0 27-16,0 0-8 16,0 0-16-16,0 0 5 15,-15-2-24-15,12 1 1 16,1-2 1-16,2 0 0 15,-3 3 12-15,3 0-22 16,-2 0 4-16,2 0-13 16,0 0-2-16,0 0-5 0,0 0 1 15,0 0-1-15,0 0-1 16,0 0 6-16,0 0-1 16,0-2 7-16,0 2-18 15,0 0-2-15,10 0-5 16,10 0 7-16,6 0 7 15,1 0-2-15,1 2 6 16,-2-2 2-16,0 0-3 16,-3 0 5-16,-4 0-10 15,-1 0 5-15,-1 0-7 16,-3 0 10-16,-1 0 3 16,0 0 2-16,-3 0-15 0,3 0 4 15,-4 0 1 1,2 0-4-16,-4 0 3 0,6 0-6 15,-7 0-1-15,1 0 3 16,0 0 0-16,-3 0-1 16,1 0-1-16,-2 0 9 15,3 0 0-15,3 0-1 16,-1 0 5-16,4 0 21 16,-3 0-22-16,-3 0-5 15,-1-2-5-15,-2 2 1 16,2-1-1-16,-5 1-2 15,0 0-1-15,0 0 5 16,0 0 7-16,0 0-8 16,0 0-2-16,0 0-2 15,0 0-1-15,0 0-1 0,0 0-7 16,0 0 5 0,0 0-39-16,-8 0-41 0,-12 0-120 15,-6 0-177-15</inkml:trace>
  <inkml:trace contextRef="#ctx0" brushRef="#br0" timeOffset="4027">0 155 134 0,'0'0'155'0,"0"0"-112"15,0 0 46-15,0 0-36 16,0 0-48-16,0 0 67 15,76 0 30-15,-34 3-27 16,2-2-24-16,1 1-10 16,-2-2-26-16,1 0-4 0,-2 0-3 15,1 0 2-15,1 0-3 16,-5 0 7-16,-4-7-10 16,-8-2 12-16,-5 3-6 15,-5-1-7-15,-8 4-1 16,-4 0 3-16,-1 3 0 15,-4 0-3-15,0 0 0 16,0 0 0-16,0 0-2 16,0 0 2-16,0 0-1 15,0 0 0-15,0 0 4 16,0 0-3-16,0 0 2 16,0 0-3-16,0 0-2 15,0 0-1-15,0 0-1 16,0 0-28-16,0 0-114 0,-4 0-104 15</inkml:trace>
  <inkml:trace contextRef="#ctx0" brushRef="#br0" timeOffset="32083">455 121 34 0,'0'0'90'0,"0"0"-44"15,0 0-27-15,0-1-19 16,0-5-2-16,0 2-4 16,0 0 6-16,0 4 5 15,0-4 86-15,0 4-10 16,0 0-13-16,0 0-22 15,0 0 14-15,0 0 14 0,0 0 7 16,0 0-23-16,0-1-4 16,0 1-5-16,0-1-23 15,0 1-14-15,0 0-12 16,0 0-6-16,5 0-10 16,9 0 15-16,0 0-2 15,3 6 3-15,-4-2 0 16,1-4 0-16,0 1 0 15,-6-1 0-15,-7 0-35 16,-1 3-14-16,0-3-25 16,-1 0 3-16,-24 0-29 15,-9 0-296-15</inkml:trace>
  <inkml:trace contextRef="#ctx0" brushRef="#br0" timeOffset="32144">455 121 244 0</inkml:trace>
  <inkml:trace contextRef="#ctx0" brushRef="#br0" timeOffset="32286">455 121 244 0,'-167'-62'26'0,"167"62"50"0,0 0-12 0,0 0 5 0,0 0 6 16,0 0-21-16,43 9-29 15,-28-5-3-15,-1-4-8 16,-8 1-4-16,-2-1-7 16,-3 0-1-16,-1 0 2 15,0 0-4-15,0 0-7 16,0 0-94-16,0 0-66 15,0 0-168-15</inkml:trace>
  <inkml:trace contextRef="#ctx0" brushRef="#br0" timeOffset="32452">308 106 417 0,'0'0'109'0,"0"0"-109"16,0 0-12-16,0 0-24 15,0 0-129-15</inkml:trace>
  <inkml:trace contextRef="#ctx0" brushRef="#br0" timeOffset="50386">187 139 339 0,'0'0'108'0,"0"0"-35"0,0 0-14 16,0 0 19-16,0 0-21 16,0 0-31-16,0 0-10 15,0 0 8-15,0 0-2 16,0 0-7-16,0 0 10 16,0 0-22-16,0 0-3 15,0 0-102-15,5 0-219 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34.2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0 100 327 0,'0'0'161'0,"0"0"-145"0,0 0-16 16,0 0-3-16,0 0-33 15,0 0 31-15,12 25 5 16,4-12 19-16,-1-1-10 15,0 1 5-15,-1-2-10 16,3 3 30-16,-2-5-33 16,7 2 2-16,-1 1 21 15,4-1-19-15,4-4-2 16,8 4 4-16,3-3-5 16,9-1 23-16,6-1-18 15,12 0-2-15,10-1 7 16,8 0-6-16,-3 0 3 0,3 4-9 15,-4-3 3-15,5 0 2 16,5-2-5-16,2 2 2 16,2-2 5-16,3 3-4 15,-2-3 1-15,2-2 10 16,2 3-10-16,-1-5 39 16,9 0-40-16,1 0 20 15,6 0-7-15,7 0-10 16,12-5-5-16,7-5-1 15,6-5 0-15,4 1 14 16,2-3-11-16,-1 1-2 16,-3 3 5-16,-5 2-4 0,-9 3 7 15,-1-1-9-15,-4 3 0 16,-3 2 3-16,-4 0-3 16,8 0 0-16,4 3 3 15,3-1 5-15,1-1-8 16,-2-2 0-16,-2-3 0 15,0 2 4-15,0-2-4 16,-6 2 0-16,-6-2 9 16,-5 3-9-16,-3-1 0 15,-2-2-1-15,-4 0 8 16,3-1-11-16,8-1 8 16,3 1-4-16,3-3 11 15,-1-1-8-15,-3 2-6 0,-1-2 3 16,-3-1 0-16,-1 7 26 15,-5-5-26-15,-7 7 0 16,-8-1 12-16,-9-2-11 16,-9 7 6-16,-11-3-7 15,-10 4 0-15,-12 0 11 16,-14 0-11-16,-13 0 0 16,-8 0-5-16,-10 0-4 15,-1 0-1-15,0 0 6 16,0 0-14-16,0 0 10 15,-1 0-57-15,-19 0-143 16,-9 0-384-16</inkml:trace>
  <inkml:trace contextRef="#ctx0" brushRef="#br0" timeOffset="53524">2682 306 476 0,'0'0'92'0,"0"0"-33"16,0 0-19-16,0 0 22 16,0 0-22-16,0 0-8 15,0 0-32-15,-12 4 0 16,12-2 2-16,0 0-1 15,0-2-1-15,0 2 6 16,-2 0-6-16,-1 2-7 16,-2 5-190-16,-1-9-56 15</inkml:trace>
  <inkml:trace contextRef="#ctx0" brushRef="#br0" timeOffset="54174">2605 188 325 0,'0'0'50'0,"0"0"-50"0,0 0-57 16,0 0-111-16</inkml:trace>
  <inkml:trace contextRef="#ctx0" brushRef="#br0" timeOffset="54332">2605 188 307 0,'-52'-46'81'0,"52"46"-81"15,0 0-29-15,0 0-61 0</inkml:trace>
  <inkml:trace contextRef="#ctx0" brushRef="#br0" timeOffset="54470">2587 257 446 0,'0'0'6'0,"0"0"-6"16,0 0-160-16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6.3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0 260 0,'0'0'125'0,"0"0"-45"16,0 0-10-16,0 0-40 16,0 0-29-16,0 0 33 0,31 0-13 15,-17 4 13-15,0 1 37 16,2 0-20-16,3 0-11 15,-1-4-31-15,8-1-2 16,0 0 33-16,4 0-36 16,0 0 2-16,-4 0 10 15,-3 0-9-15,-6-1 2 16,-6-3-9-16,-3 3 0 16,-7 1-3-16,-1 0 3 15,0 0 0-15,0 0-3 16,0 0-46-16,0 5-126 15,-11 9-36-15,-13 0-103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6.6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18 0,'0'0'246'0,"0"0"-184"15,0 0-26-15,0 0 2 16,0 0 11-16,0 0 90 15,30 32-9-15,3-32-18 16,3 0-47-16,3 0-8 16,-5-7-37-16,-4 1-13 15,-2 2 14-15,-5 2-21 16,-6 1 0-16,0-4 5 0,-7 2-5 16,0 2 0-1,-1 1-2-15,-2 0-31 0,1 0-8 16,-2 0-55-16,-1 0-80 15,0 0 20-15,-5 1-196 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6.9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0 601 0,'0'0'81'16,"0"0"-81"-16,0 0 0 16,0 0 9-16,0 0-7 15,0 0-1-15,37 29-1 16,-16-15 0-16,2-2-13 15,-3-7-124-15,0-5-407 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7.0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0 424 0,'0'0'23'0,"0"0"-23"0,0 0 0 15,0 0 18-15,0 0 6 16,0 0 5-16,93 29-29 16,-59-29-81-16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7.1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0 609 0,'0'0'10'16,"0"0"-3"0,0 0-7-16,0 0 0 0,0 0-17 15,0 0 10-15,146 5-337 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7.3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0 517 0,'0'0'14'0,"0"0"2"15,0 0-16-15,0 0 5 16,0 0-5-16,0 0-109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47.48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11 770 0,'0'0'0'15,"0"0"4"-15,0 0-4 16,0 0 8-16,0 0 4 16,0 0-12-16,12 21-65 15,-20-53-664-15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3:20.3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0 907 383 0,'0'0'163'0,"0"0"-14"16,0 0-5-16,0 0-47 15,0 0-70-15,0 0-23 16,10-15-8-16,20 15 8 15,13 0 8-15,9 0 10 16,-1 0-11-16,-5 0-11 16,-11 0-43-16,-13 9-91 15,-22 3-74-15,0 1-152 16</inkml:trace>
  <inkml:trace contextRef="#ctx0" brushRef="#br0" timeOffset="154">10 1047 505 0,'0'0'124'16,"0"0"-123"-16,0 0-1 16,0 0 4-16,0 0 77 15,0 0-37-15,148 2-32 16,-98-2 0-16,3 0-12 16,-2 0-88-16,-10 0-220 15</inkml:trace>
  <inkml:trace contextRef="#ctx0" brushRef="#br0" timeOffset="665">1013 547 260 0,'0'0'175'16,"0"0"-128"-16,0 0 54 16,0 0-38-16,0 0 17 15,0 0 13-15,-70-170-45 16,63 170-15-16,3 0-6 16,-4 0-27-16,-6 9-2 0,-4 24-3 15,-4 21 10 1,6 13-4-16,5 15-1 0,11 10 3 15,0 7-6-15,6 5 3 16,23 1 0-16,5-5 2 16,4-5 0-16,-1-5-2 15,-5 0 8-15,-4-11-7 16,-11-12 6-16,-10-12-7 16,-7-21 0-16,0-9 1 15,-4-9-1-15,-18-5 0 16,-5-5 44-16,-4-6-14 15,-6 0 13-15,-3-13-42 16,0-12 17-16,5 0-2 0,3 1-16 16,6 5 0-1,3 4 13-15,4 4-12 0,2 3 0 16,7 1-1-16,1 7-20 16,-1 0-22-16,1 0-306 15,0 0-246-15</inkml:trace>
  <inkml:trace contextRef="#ctx0" brushRef="#br0" timeOffset="3185">1424 1441 207 0,'0'0'94'0,"0"0"-23"16,0 0-14-16,0 0 47 15,0 0-51-15,0 0-12 16,-6-10 12-16,6 10 19 16,0 0-17-16,-3 0-51 15,3 0 8-15,0 0-9 0,0 0-3 16,-5 0-10-16,4 0 7 16,-5 6 6-16,1 9-3 15,4 4 0-15,-4 0 0 16,0 0 16-16,5-1-16 15,0-2 0-15,0-1 2 16,0-4 0-16,0-3 1 16,0-2-3-16,10-5 0 15,2 3-5-15,3-4 5 16,7 0 0-16,2 0 21 0,1-18-14 16,-2-4 7-1,-8-2-14-15,-7 1 0 0,-3 6 21 16,-5-2-21-16,0 6 19 15,0 2 1-15,-8 1-10 16,-6 4 4-16,3 3-14 16,-1 0 1-16,3 3 26 15,0 0-20-15,2 0-7 16,0 0 5-16,-1 0 1 16,7 0-6-16,-2 0-4 15,3 3-64-15,0 10-40 16,0-4-83-16,0-9-232 15</inkml:trace>
  <inkml:trace contextRef="#ctx0" brushRef="#br0" timeOffset="10220">1486 1583 350 0,'0'0'89'0,"0"0"-37"15,0 0 31-15,0 0-19 16,0 0 22-16,0 0-55 16,0 0-4-16,0 0-10 15,0 0-14-15,0 0 54 0,0 0-45 16,0 0-7-16,0 0-1 15,0 0-4-15,0 0-27 16,0-4-149-16,0-13-423 16</inkml:trace>
  <inkml:trace contextRef="#ctx0" brushRef="#br0" timeOffset="11623">1410 1758 412 0,'0'0'53'0,"0"0"-53"16,0 0 0-16,0 0 93 15,0 0-29-15,0 0-19 16,108 0-8-16,-82 0-35 15,-8 0 74-15,-7 0-76 16,-6 0 2-16,-2 0 8 0,-3 0-10 16,0 0 0-16,0 0 2 15,0 0 5-15,0 0 9 16,0 0-16-16,1 0 0 16,-1 0 16-16,0 0-15 15,0 0 5-15,0 0 13 16,0 0-15-16,0 0 42 15,0 0-46-15,0 0 0 16,0 0 7-16,0 0 0 16,0 0-7-16,0 0 0 15,0 0 3-15,0 0 37 16,0 0-40-16,0 0 4 16,0 0 29-16,0 0-27 15,0 0-3-15,0 0-3 0,0 0 6 16,0 0 10-16,0 0-16 15,0 0 0-15,0 0 8 16,0 0-8-16,0 0 0 16,0 0-1-16,0 0 12 15,0 0-10-15,0 0-1 16,0 0 0-16,0 0-1 16,0 0 1-16,0 0-6 15,0 0 3-15,0 0 6 16,0 0 0-16,0 0-3 15,0 0 0-15,0 0-6 16,0 0 6-16,0 0 0 16,3 0 0-16,-3 0 2 0,5 0-6 15,0 0 4-15,-4 0 0 16,7 0 3-16,-4 0-3 16,1 0 0-16,0 0-2 15,-1 0 8-15,1 0-2 16,-2 0-4-16,-3 0 0 15,0 0 1-15,0 0-1 16,0 0-3-16,0 0 3 16,0 0-16-16,0 0-1 15,0-11-238-15,-3-21-191 16</inkml:trace>
  <inkml:trace contextRef="#ctx0" brushRef="#br0" timeOffset="13034">1605 1790 493 0,'0'0'137'16,"0"0"-136"-16,0 0 24 0,0 0 39 16,0 0-1-1,0 0-18-15,-1 0-1 0,1 0-21 16,0 0 74-16,0 0-78 15,0 0-12-15,0 0 40 16,0 0-46-16,0 0 10 16,0 0-11-16,0 0 0 15,0 0 21-15,0 0-21 16,0 0 0-16,0 0 19 16,0 0-18-16,0 0 6 15,0 0-7-15,0 0 1 16,0 0 7-16,0 0-8 15,0 0 0-15,0 0 9 16,0 0-2-16,0 0-14 16,0 0 7-16,0 0 0 15,0 0-3-15,0 0 3 0,0 0 0 16,0 0-10-16,0-1-10 16,0-18-119-16,0-17-283 15</inkml:trace>
  <inkml:trace contextRef="#ctx0" brushRef="#br0" timeOffset="13961">1087 463 324 0,'0'0'131'16,"0"0"-53"-16,0 0-35 15,0 0-14-15,0 0-29 16,0 0 2-16,0 58 32 16,0-28-23-16,0-6 37 15,0 0-15-15,0-10-29 16,0 1 2-16,0-5-6 0,0-3 0 16,4 1 3-16,6-1-1 15,-3-1-2-15,4 2 7 16,-2-2-3-16,2-1-3 15,-2-3-1-15,-3-2 0 16,7 0 5-16,0 0 4 16,3-15-9-16,5-12 18 15,1-2-17-15,1-3 2 16,3-1-3-16,-2 1-10 16,2 1-6-16,0 6 16 15,-3 6 0-15,-1 4 5 16,-7 6-4-16,4 9-1 15,-5 0-1-15,5 0-7 16,-5 6 0-16,-5 12 12 16,1 2-4-16,-10 1 0 0,0-6 8 15,0 0 18-15,0-1-7 16,-14-1-11-16,-5-2 54 16,-5-3-47-16,1-4 8 15,-3-4 4-15,1 0-20 16,-1 0 18-16,-1-12-25 15,-4-9 0-15,3-7 0 16,1-4 0-16,4-3 0 16,3 9 13-16,6 7-6 15,8 4 5-15,1 11-12 16,5-1 3-16,0 4 12 16,0 1-15-16,-3 0 0 0,3 0-12 15,0 0 12 1,0 0-3-16,0 1-2 0,0 23-31 15,5 6-56-15,2 2-151 16,-2-5-399-16</inkml:trace>
  <inkml:trace contextRef="#ctx0" brushRef="#br0" timeOffset="18242">2256 908 153 0,'0'0'95'0,"0"0"3"15,0 0 5-15,0 0-5 16,0 0-38-16,0 0-3 15,0 0 8-15,-35-51 33 16,35 46-53-16,0 1 1 16,0 2 17-16,0 0-63 15,0-4 0-15,4 0-11 16,19-2 23-16,5 2-1 16,7 2-11-16,2 4 0 15,-3 0 7-15,-5 0-6 16,-3 15-1-16,-8 0 0 15,-5-2 3-15,-9 10-25 0,-4 2 22 16,0 6 0 0,-17 8-13-16,-13 4 27 0,-3-7-14 15,1-1 0-15,2-8 12 16,7-5-17-16,4-8 5 16,5-4 0-16,10-6 11 15,1-4-11-15,3 0-8 16,0 0-5-16,3-15-40 15,15-15-14-15,8-8 10 16,3-2-10-16,1-1-41 16,-1-9 27-16,1 5-3 15,1 1 50-15,-6 5 34 16,-5 6 31-16,-7 14 10 16,-11 10 6-16,-2 5 51 15,0 4-12-15,0 0-44 0,0 0-30 16,0 0-9-16,-9 10 31 15,-10 10-34-15,2 9 0 16,-1-1 12-16,3 2-9 16,-1 1-3-16,7-2 0 15,8 0 3-15,1-1-7 16,0-3 9-16,0-3-5 16,9 0 18-16,8-6-18 15,1 2 0-15,0-6-1 16,4 2 11-16,-7-3 9 0,2-1-19 15,-3-1 0 1,-3-3 5-16,1-2 0 0,0-4-10 16,2 0-23-16,0 0-97 15,0-10-34-15</inkml:trace>
  <inkml:trace contextRef="#ctx0" brushRef="#br0" timeOffset="18428">2814 983 398 0,'0'0'116'16,"0"0"-71"-16,0 0 3 15,0 0 23-15,0 0 4 16,0 0-57-16,42 57 2 16,-34-52-11-16,-2-3-6 0,1-2-3 15,-1 0-131-15,-6-2-60 16</inkml:trace>
  <inkml:trace contextRef="#ctx0" brushRef="#br0" timeOffset="19534">3247 1414 82 0,'0'0'100'0,"0"0"-25"16,0 0-1-16,0 0-12 0,0 0 36 15,0 0-16 1,9 2-25-16,-9-2 82 0,0 0-89 16,0 0 1-16,0 0 5 15,0 0-24-15,0 0 4 16,0 0-30-16,0-2 1 16,0-7 13-16,-3 3-20 15,-1 0 0-15,-1 0 7 16,0-1 5-16,5 1-19 15,-4 0 7-15,-1 1 0 16,4 1 5-16,-2-4-5 16,1-1 0-16,-1 2 1 15,-2-4 7-15,4-5-10 16,-7-4 2-16,4-9 0 16,-1-3-5-16,0-10 5 0,1-4 0 15,-1-10 2-15,1-5-2 16,-4-1-6-16,6 5-19 15,-1 6 25-15,3 9-16 16,0 9 16-16,0 4-6 16,8 1 4-16,1 5 4 15,3 5-4-15,-1 3-6 16,-2 6 8-16,5 5-7 16,-1 4 7-16,-3 0-10 15,6 4 7-15,-6 15 0 16,-2 4-4-16,-6 5 2 15,-2 3 5-15,0-1-1 0,0-6 1 16,-11-2 0-16,2-8 4 16,4-6-1-16,5-1-1 15,0-3-2-15,0 0 0 16,0 3-8-16,11 3 8 16,12-1 0-16,6 4 13 15,3-1-10-15,-3 0-4 16,-4-2 1-16,-7 4 0 15,-12 4-8-15,-1-2 8 16,-5 7-4-16,0-2 1 16,-14-1 3-16,-6-1 0 15,-4-3-10-15,5-5 6 16,4-8-3-16,3-3-62 16,1 0 29-16,0-11-78 15,7-15-122-15</inkml:trace>
  <inkml:trace contextRef="#ctx0" brushRef="#br0" timeOffset="19982">3657 1007 80 0,'0'0'177'0,"0"0"-60"16,0 0-28-16,0 0 22 15,0 0-73-15,0 0-21 16,287-24 0-16,-258 5-13 0,-11-3 8 16,-9 3-11-16,-9 3 3 15,0-5 21-15,-1 0-18 16,-21 2-7-16,-5 5 7 16,-1 3-7-16,-2 8-11 15,-1 3-2-15,-3 0 13 16,0 15-13-16,2 15 26 15,5 2-11-15,8 5 16 16,7-2-2-16,12 0 6 16,0-3-21-16,4-7 4 15,19-7 16-15,7-3-20 16,2-2 19-16,5-4 5 16,3-4 8-16,-1-5 9 0,-2 0-21 15,-6 0-18-15,-11 0 32 16,-3 0-35-16,-10 0 0 15,-5 0 4-15,-2 0 0 16,0 0-8-16,0 0-13 16,0 0-105-16,0 0-54 15</inkml:trace>
  <inkml:trace contextRef="#ctx0" brushRef="#br0" timeOffset="21243">3752 390 30 0,'0'0'65'16,"0"0"25"-16,0 0-31 15,0 0 12-15,0 0-31 16,0 0-6-16,-2-4 7 16,2 4 5-16,0 0 12 15,0 0-44-15,-3 0 6 16,2 0 22-16,-2 0-31 0,3 0-2 16,0 0 10-1,-2 0-13-15,2 0 11 0,0 0-13 16,0 0-4-16,0 0 20 15,0 0-20-15,0 0-8 16,14 0 8-16,4 0 50 16,5 0-8-16,5 0-37 15,-2 0 3-15,2 0 35 16,2 0-28-16,-7 0 1 16,-4 0 2-16,-5 0-11 15,-7 0 8-15,-1-3-15 16,2 1 0-16,-3-2 13 15,-4 2-12-15,2 0-1 16,-1 0 0-16,1 2 5 0,2-3-10 16,4 3-98-16,0 0-214 15,0 0-156-15</inkml:trace>
  <inkml:trace contextRef="#ctx0" brushRef="#br0" timeOffset="21843">4360 838 383 0,'0'0'19'0,"0"0"88"0,0 0-14 15,0 0-46-15,0 0 43 16,0 0-59-16,-5-9-13 15,-4-1 5-15,-4-4-21 16,3-2 20-16,-3-3-22 16,4-1 0-16,-5-9 16 15,1-1-16-15,-4-8 0 16,-2-6-5-16,4-4 12 16,0 0-15-16,5-2 8 15,6 3 0-15,4 6-6 16,0 1 6-16,0 7 0 15,14 3-1-15,6 0 2 0,0 8-3 16,1-2 2 0,0 8 0-16,-7 7 6 0,-3 9-6 15,-3 0 0-15,-4 0-4 16,-4 24 4-16,0 1-14 16,0 3 7-16,0 0 7 15,-7-5 19-15,0-6-18 16,4-2 0-16,3-6-1 15,0 3 3-15,0-5-19 16,0 5 14-16,14-2 2 16,3 1 3-16,0-3 0 15,-3 3-3-15,-3-2 0 16,-4 5 4-16,-5 2 1 16,-2 3-5-16,0 3-1 15,0 4-4-15,-11-6 5 0,-7 4 0 16,-2-7-7-16,6-4-14 15,5-5-40-15,2-8-40 16,3 0-23-16,4-13-159 16</inkml:trace>
  <inkml:trace contextRef="#ctx0" brushRef="#br0" timeOffset="22088">4576 339 260 0,'0'0'54'16,"0"0"53"-16,0 0 66 0,0 0-112 16,0 0 40-16,0 0-57 15,202 102-35-15,-180-85 16 16,-7-3-25-16,-6-5 0 16,-1 1 10-16,-5-7-9 15,-3 1-1-15,2-4 0 16,-2 0-40-16,0 0 6 15,0-13-117-15,0-19-46 16,-2-6-98-16</inkml:trace>
  <inkml:trace contextRef="#ctx0" brushRef="#br0" timeOffset="22219">4792 284 260 0,'0'0'169'16,"0"0"-51"-16,0 0-62 0,0 0-17 15,0 0 8-15,0 0-11 16,-127 185 4-16,104-141-40 15,1-4 0-15,5 1-6 16,4 0-81-16,-1-12-109 16</inkml:trace>
  <inkml:trace contextRef="#ctx0" brushRef="#br0" timeOffset="23013">5490 846 180 0,'0'0'53'0,"0"0"50"0,0 0 30 16,0 0 27-16,0 0 11 15,0 0-148-15,0-33 16 16,-1 11-27-16,-7-2-5 16,-1-3 14-16,-5 3-21 15,0 1 0-15,-7 6-4 16,2 5 4-16,-1 9-6 16,-4 3-21-16,4 5 27 15,-3 22-5-15,-3 6 5 16,7 5 0-16,6 3 2 0,10-2-2 15,3-1 0 1,0-9-3-16,0-4 7 0,13-6-21 16,4-9 17-16,-1-4 0 15,4-6-3-15,-2 0 6 16,2-2-3-16,6-21 5 16,2-10 8-16,-2-10 2 15,0-2-15-15,-6-5-18 16,1-5 10-16,-4 1-40 15,-6 1 26-15,-7 2 4 16,-4 6 18-16,0 5-6 16,0 8 11-16,0 13-5 15,-4 9 35-15,-1 9-18 16,4 1 12-16,1 0-29 16,-5 0 0-16,5 7-13 0,-3 25 13 15,3 12 0-15,0 6 18 16,0 1-14-16,0-1 1 15,9 2-5-15,5-2 1 16,0-6 6-16,0-1-7 16,-2-8 0-16,2-5 5 15,-2-7-5-15,-1-8-84 16,1-14-75-16,-1-1-226 16</inkml:trace>
  <inkml:trace contextRef="#ctx0" brushRef="#br0" timeOffset="23244">5783 636 394 0,'0'0'19'15,"0"0"7"-15,0 0 100 16,0 0-45-16,0 0 60 16,0 0-109-16,174 188-25 15,-140-164 35-15,-5-2-40 16,-6-3 1-16,-5-5-3 15,-6-6 3-15,-2-3-19 16,-4-5 14-16,-2 0-70 16,4-28-32-16,-6-8-103 15,-2-9 1-15</inkml:trace>
  <inkml:trace contextRef="#ctx0" brushRef="#br0" timeOffset="23389">6070 638 167 0,'0'0'261'0,"0"0"-116"0,0 0-70 16,0 0-1-16,0 0-33 15,0 0 33-15,-147 205-67 16,122-166-4-16,4-4 23 16,6-3-26-16,-1-7-6 15,7-5 6-15,3-5-58 16,-2-11-124-16,4-4-267 16</inkml:trace>
  <inkml:trace contextRef="#ctx0" brushRef="#br0" timeOffset="30739">1254 2198 184 0,'0'0'93'0,"0"0"-93"15,0 0 11-15,0 0 19 16,0 0-10-16,0 0 33 16,0 0-53-16,40-8 4 15,-36 7 13-15,1-1-17 16,-2 2 0-16,-1 0 0 16,-2 0 4-16,0-6 15 15,0-5-19-15,-6-3 0 16,-17-9-11-16,-8 3 9 15,-4-1 2-15,-1 1 8 0,4 2-1 16,4 8 30-16,10 6-10 16,1-1-21-16,6 4 25 15,4-2-8-15,4 1 5 16,3 1 10-16,0-2 13 16,0 1 36-16,0 2-77 15,0-2-3-15,0 1 4 16,0 1-11-16,0-4 0 15,6 3-14-15,12 1 36 16,11-1-20-16,11-4-2 16,12 0 0-16,4-1 16 15,7 0-14-15,6-2-2 16,3 1 0-16,3 1 4 16,-3 0-11-16,-8 4 7 15,-1-2 0-15,-6 4 7 0,-3 0-7 16,-5 0-4-16,2 0-1 15,-1 0 10-15,2 0 1 16,2 0-6-16,-3 0 0 16,-1-5 1-16,-1-1-1 15,1-1 0-15,-6-1-2 16,1 2 8-16,-4 1-4 16,0-1-2-16,7-2 0 15,1 3 1-15,2-5-1 16,2 2-1-16,3 1 0 0,2-3 1 15,3 4 2 1,-1-3-2-16,-2 5 0 0,1-2 6 16,-1 1-6-16,-3 1-7 15,4 0 6-15,-1 2 2 16,5 1 3-16,0-2-4 16,0 3 0-16,-4 0 0 15,3-1 5-15,-4-3-7 16,0 3 2-16,5-3 0 15,0-1-3-15,6 1 3 16,2 3 0-16,1-3 7 16,0 4-7-16,-3 0 0 15,3-1-1-15,-4 0 7 16,-1-4-5-16,1 1-1 16,-2 0 0-16,-3-4-5 0,0 2 11 15,-4 1-6-15,1-3 0 16,-3 1 3-16,-6 1 1 15,-4 0-4-15,-5 3 0 16,-2-1-5-16,-4 2 5 16,0 0 0-16,-3 0-2 15,6 1 12-15,-2-3-9 16,4 3-1-16,4-2 0 16,-1 1 1-16,1-2-1 15,-6 0 0-15,3 3-5 16,-5-3 11-16,0 4-11 15,1 0 5-15,-4 0 0 16,4-1 4-16,0 0-3 16,2 1-2-16,5-4 0 0,-1 3 1 15,2-2 6-15,-1 1-6 16,-5 0 0-16,-3 2 1 16,-7 0 7-16,-7 0-8 15,-11 0 0-15,-5-1 4 16,-4 1 1-16,-3 0-5 15,0 0 0-15,0 0 9 16,0 0-9-16,1 0-11 16,8 5-47-16,-1 9-105 15,-8-5-195-15</inkml:trace>
  <inkml:trace contextRef="#ctx0" brushRef="#br0" timeOffset="30860">6126 1922 952 0,'0'0'0'0,"0"0"-506"15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4:01.61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22 0,'0'0'0'0,"0"0"8"16,0 0 13-16,0 0 103 15,0 0-86-15,0 0-38 16,0 0-156-16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00.5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0 441 0,'-4'0'9'0,"4"0"-6"15,0 0 7-15,0 0 49 0,0 0 35 16,0 0-40 0,0 0-39-16,0 0 3 0,0 0 4 15,0 0-11-15,0 0 7 16,0 0 13-16,0 0-11 15,0 0-1-15,0 0-6 16,0 0-13-16,0 0 2 16,0 0-2-16,0 0 0 15,0 0-7-15,0 0-46 16,0 7-38-16,0 6-105 16,10-5-7-16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2:56.7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2349 1333 193 0,'-5'0'58'15,"1"-5"33"-15,1 2-42 16,3 0 5-16,-2-1-2 0,-1-3-28 16,-2 2 21-16,1-2-39 15,-7-2-6-15,2 1 43 16,-8-6-37-16,5 2 29 15,-2 2-17-15,0 0 6 16,-1 1 6-16,-2 4-30 16,-2-1 0-16,1-2 24 15,0 3-24-15,-2 0 18 16,4 2 5-16,4 3-21 16,-2 0-2-16,0 0-1 15,5 0 1-15,-3 11-6 16,3 10 9-16,0 7-6 0,2 4 6 15,0 9-2 1,5 3 2-16,-1 4-3 0,3 2 0 16,0 0-3-16,0-1 3 15,12 3-3-15,4 3 0 16,1 2 6-16,1 5 3 16,0 1-6-16,1 4 0 15,-1 0-1-15,2-1 6 16,0 2-8-16,-3-3 6 15,-3-2-1-15,0-3-2 16,-7-5-7-16,-2-2 7 16,-5-5 11-16,0-7-11 15,0-3-8-15,-14-10 8 0,-6-6 4 16,2-3 5 0,-1-8-9-16,-4-1 2 0,5-6 47 15,-8-4-37-15,-5 0 8 16,2 0 24-16,-5-4-9 15,1-11-6-15,-1-2-29 16,5-3 0-16,-2 1 8 16,3-4-8-16,7 2-2 15,2-2-5-15,6 2 0 16,-1-2 0-16,2-1-51 16,5 0-28-16,3-3 9 15,1-5-144-15,3 2-67 16</inkml:trace>
  <inkml:trace contextRef="#ctx0" brushRef="#br0" timeOffset="20669">2785 1921 351 0,'0'0'168'0,"0"-3"-97"16,0-4-69-16,0-5 44 15,4 1-40-15,7 2 1 16,3 3-7-16,-5 3 11 16,-1 3-15-16,-4 0 4 15,5 0 0-15,-1 0-6 0,3 0 6 16,1 0 0-16,2 4-2 16,0 6 5-16,4 4-4 15,1 2 1-15,-3 1 0 16,-2 1-3-16,-4 1 3 15,-7 0-6-15,-3 5 6 16,0 1 6-16,-8 0 8 16,-9 0-14-16,-3-4 0 15,-3-2 21-15,3-4-20 16,5-3 2-16,2-6-2 16,7-3 1-16,3-1 10 15,3-2-7-15,0 0-5 16,0 0 9-16,9-23-9 0,13-6-100 15,4-8 4 1,2 1-23-16,-1-2-46 0</inkml:trace>
  <inkml:trace contextRef="#ctx0" brushRef="#br0" timeOffset="20889">3079 1845 53 0,'0'0'184'0,"0"0"-52"16,0 0-16-16,0 0-27 15,0 0-71-15,0 0 10 16,-1-6-18-16,-16 27 5 15,-2 2-2-15,7-4-7 16,3 0 0-16,4-3-6 16,5 1 0-16,0 2-8 0,0 2 8 15,3-4 0-15,11 2 11 16,5-6-8-16,4-1 1 16,3 1-4-16,4-4 0 15,3 0-14-15,2-9-93 16,-3 0-95-16</inkml:trace>
  <inkml:trace contextRef="#ctx0" brushRef="#br0" timeOffset="60843">247 1943 302 0,'0'0'170'0,"0"0"-50"16,0 0-52-16,0 0 26 16,0 0-94-16,0 0-2 15,23-3 2-15,20 3 30 0,12 0-3 16,13 0-17-1,4 0-2-15,0 0 18 0,-5 0-25 16,-8-5-1-16,-18 1 17 16,-13 3-17-16,-8 1-15 15,-14 0-87-15,-6 0-143 16,0 0-114-16</inkml:trace>
  <inkml:trace contextRef="#ctx0" brushRef="#br0" timeOffset="61030">436 2137 333 0,'0'0'26'0,"0"0"32"0,0 0 96 16,0 0-53-16,0 0-21 16,0 0-4-16,316-24-57 15,-269 18-16-15,-8 4-6 16,-4 2-21-16,-9 0-85 15,-17 0-195-15</inkml:trace>
  <inkml:trace contextRef="#ctx0" brushRef="#br0" timeOffset="59730">703 44 353 0,'0'0'54'0,"0"0"-27"16,0 0 15-16,0 0 64 0,0 0-92 15,0 0-4 1,-51 255 8-16,51-225-16 0,4-3-2 16,15-4 0-16,-2-2 3 15,1-6-17-15,1-6-1 16,-1-1-106-16,0-8-5 16,-1 0-133-16</inkml:trace>
  <inkml:trace contextRef="#ctx0" brushRef="#br0" timeOffset="59949">896 260 283 0,'0'0'89'0,"0"0"-29"15,0 0-34-15,0 0 14 16,0 0 54-16,0 0-57 16,129 38 13-16,-89-18-20 15,-2 2-25-15,0-2 24 16,-9-1-29-16,1 0 0 15,-10 0 13-15,-7-3-13 16,0-1-26-16,-9-6-58 16,-2-5-24-16,1-4-1 15,-3 0-63-15</inkml:trace>
  <inkml:trace contextRef="#ctx0" brushRef="#br0" timeOffset="60127">1166 217 344 0,'0'0'34'0,"0"0"-11"16,0 0 54-16,0 0-30 16,0 0 35-16,0 0-76 15,-181 187 1-15,167-153 6 16,5-2-12-16,1-6-1 16,8-3 0-16,0-8-28 15,0-7-84-15,19-8-170 16</inkml:trace>
  <inkml:trace contextRef="#ctx0" brushRef="#br0" timeOffset="60330">1359 110 465 0,'0'0'6'15,"0"0"5"-15,0 0 32 16,0 0 33-16,0 0-67 15,0 0 9-15,152 195-13 16,-138-140 12-16,-9 8-2 16,-5 13-15-16,-5 13 0 15,-32-4-83-15,-15-6-148 16</inkml:trace>
  <inkml:trace contextRef="#ctx0" brushRef="#br0" timeOffset="57721">93 411 0 0,'0'-3'14'16,"0"0"-11"-16,0 3 6 16,0 0 50-16,0 0 25 15,0 0-31-15,0 0-53 16,0 0-43-16,0 0-69 16</inkml:trace>
  <inkml:trace contextRef="#ctx0" brushRef="#br0" timeOffset="58972">30 35 82 0,'0'0'84'16,"0"0"-1"-16,0 0-32 15,0 0 14-15,0 0-37 16,0 0 0-16,-7-9 29 15,5 9-28-15,-1 0 8 16,3 0-21-16,-1 0-12 0,1 0 19 16,0 0-23-1,-3 0 0-15,3 0 13 0,-2 0-12 16,-1 0-1-16,1 0 0 16,-1 0 4-16,3-3 10 15,-1 3-14-15,-2 0 0 16,3-3 15-16,0 3-13 15,0 0-1-15,0 0-2 16,0 0 7-16,0-4 3 16,0 4-9-16,0 0 0 15,0 0-1-15,0 0 1 16,7 0-24-16,12 0 14 16,16 0 10-16,7 0 56 15,2 0-47-15,7 0-2 16,1 0 21-16,-1-2-27 0,-7-2 3 15,-12-2-4-15,-15 3 12 16,-8 3-2-16,-7 0-10 16,-2 0 0-16,0 0-11 15,0 0 4-15,-5 0-55 16,-18 0-100-16,-4 0-127 16</inkml:trace>
  <inkml:trace contextRef="#ctx0" brushRef="#br0" timeOffset="59298">53 58 60 0,'0'0'51'15,"0"0"13"-15,0 0-34 16,0 0 6-16,0 0 16 15,0 0-11-15,-15 295 1 16,17-218-18-16,10-4 26 16,2-7 8-16,-3-8-46 15,1-7 8-15,-3-10-18 16,-4-12 9-16,-1-8 16 16,-1-9-27-16,-1-8 0 15,-2-1 10-15,0-3-10 0,0 0 12 16,0 0-8-16,0 0 3 15,0 0-14-15,-6-19-108 16,-16-15-210-16</inkml:trace>
  <inkml:trace contextRef="#ctx0" brushRef="#br0" timeOffset="59515">9 419 23 0,'0'0'195'0,"0"0"-193"15,0 0 112-15,0 0-20 16,0 0 12-16,0 0-26 0,233-8-46 16,-187 2 56-1,-7 1-73-15,-15 3-2 0,-10 2-3 16,-6 0-12-16,-8 0 0 16,0 0-7-16,4 0-57 15,-1-2-48-15,2-5-41 16,0-9-6-16</inkml:trace>
  <inkml:trace contextRef="#ctx0" brushRef="#br0" timeOffset="65943">2254 2705 66 0,'0'0'91'0,"0"0"-23"16,0 0-5-16,0 0-30 0,0 0 28 15,0 0-45-15,-3 0 2 16,3 0-14-16,7 0 9 16,16 0-5-16,8 0 20 15,6 3-21-15,3-3 25 16,-3 0-32-16,-5 0 3 15,-6 0 17-15,-5 0-14 16,-7 0-6-16,-3-3-30 16,1-4-83-16,-3-5-32 15</inkml:trace>
  <inkml:trace contextRef="#ctx0" brushRef="#br0" timeOffset="66554">2688 2601 24 0,'0'0'101'16,"0"0"-51"-16,0 0-12 16,0 0-7-16,0 0-17 15,0 0 36-15,-23 104-44 16,23-94-1-16,0-2 3 15,0 1-8-15,0-4-2 16,0 4 1-16,9-3 2 16,0 1 4-16,4-4-5 15,-4-3 0-15,8 0 1 0,-2 0 7 16,3-6-1-16,7-14 6 16,-2-5-7-16,2 0-6 15,4 0-32-15,-2 3 23 16,-4 3 9-16,0 6 9 15,-4 4 16-15,-5 7-9 16,-2 2-14-16,0 0 17 16,2 0-13-16,0 5-3 15,0 12 36-15,-1 0-19 16,0 2-2-16,-7 0-18 16,-3-2 5-16,-3-2 16 15,0-5-19-15,0-1 6 16,0-1 29-16,-8-4-18 0,-6-3 6 15,1-1 13-15,-6 0-11 16,1 0 38-16,-4-10-53 16,-1-6-1-16,2-3 12 15,-2-1-21-15,4 4 0 16,2 7-2-16,4 1 0 16,3 4 13-16,1 0-13 15,5 2 0-15,1 2 11 16,3-3-5-16,0 1-7 15,0 2 1-15,0 0-14 16,0 0 8-16,0 0-226 16,0 0 80-16</inkml:trace>
  <inkml:trace contextRef="#ctx0" brushRef="#br0" timeOffset="67336">2202 981 204 0,'0'0'151'16,"0"0"-67"-16,0 0-21 16,0 0-57-16,0 0-6 15,0 0 14-15,112 0-5 16,-73 0 29-16,1 0-25 15,-3 0-12-15,-5 0 15 16,-9 1-13-16,-6 4-3 16,-3-3 0-16,-5 0-15 15,-4-2-20-15,-2 0-104 0,-3 0-129 16</inkml:trace>
  <inkml:trace contextRef="#ctx0" brushRef="#br0" timeOffset="67559">2375 832 187 0,'0'0'63'16,"0"0"-11"-16,0 0 9 16,0 0-30-16,0 0-16 15,0 0-14-15,-40 221 32 16,40-183-33-16,0-5 0 0,2-1 10 15,11-7-10-15,12-8-3 16,0-9-81-16,8-8-66 16,1 0 33-16</inkml:trace>
  <inkml:trace contextRef="#ctx0" brushRef="#br0" timeOffset="68109">2660 903 329 0,'0'0'54'0,"0"0"-41"0,0 0 1 16,0 0-3-1,0 0-11-15,0 0 44 0,0 118-37 16,0-90 20-16,3-3-12 16,2-6-14-16,-3-6 17 15,2-5-18-15,-1-4 0 16,2-4 5-16,4 0-5 15,0 0 0-15,13-10 6 16,1-11-1-16,0-7 25 16,9-1-30-16,-4-1-4 15,5 0-7-15,0 1 11 16,2 5 0-16,-6 5 0 16,0 7 4-16,-4 3 6 15,-2 7-7-15,-2 2 1 16,1 0 18-16,-7 0-21 0,-3 0 8 15,-2 2-9-15,-6 7 3 16,-4 3-4-16,0 1 6 16,0 2-5-16,-1 0 38 15,-16 3-23-15,-5-5 23 16,4-7-10-16,-1-2-25 16,-2-4 52-16,1 0-51 15,-1-4-2-15,2-14 27 16,2-1-29-16,-1-7-11 15,-1 1 11-15,7 2 0 16,-2 4 20-16,4 3-20 16,2 5 0-16,2 4 11 15,3 3-9-15,1 4-2 0,2 0 0 16,0 0-41-16,0 4-102 16,0 6-278-16</inkml:trace>
  <inkml:trace contextRef="#ctx0" brushRef="#br0" timeOffset="68235">3056 1068 459 0,'0'0'41'0,"0"0"7"16,0 0-48-16,0 0-189 15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4:06.41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0 390 0,'-12'0'81'0,"6"0"2"0,1 0 25 16,5 0-46-16,0 0-17 15,0 0-9-15,0 0-30 16,0 0-6-16,0 0-18 15,2 0-142-15,7 6 122 16,-1 4-133-16,-8-5-106 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4:10.88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0 249 0,'0'0'94'0,"0"0"-93"0,0 0-1 15,0 0 38-15,0 0-27 16,0 0-11-16,269 19-15 15,-219-19-259-15</inkml:trace>
  <inkml:trace contextRef="#ctx0" brushRef="#br0" timeOffset="122">322 19 528 0,'0'0'40'16,"0"0"8"-16,0 0-48 15,0 0-43-15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4:07.97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378 0 437 0,'0'0'83'0,"0"0"-54"16,0 0 125-16,0 0-68 15,0 0-24-15,0 0-62 16,0 0-38-16,6 0-45 16,9 0-128-16,-1 9 115 15,-3-4-39-15</inkml:trace>
  <inkml:trace contextRef="#ctx0" brushRef="#br0" timeOffset="655">184 33 279 0,'0'0'0'16,"0"0"-35"-16,0 0-8 15</inkml:trace>
  <inkml:trace contextRef="#ctx0" brushRef="#br0" timeOffset="2754">0 16 207 0,'0'0'136'0,"0"0"-40"0,0 0-76 15,0 0-12-15,0 0 13 16,0 0 43-16,120 0-15 16,-77 0-35-16,-3 0 26 15,-8 0-39-15,-7 0 1 16,-15 0-4-16,-2 0-17 16,-8 4-28-16,0 7-160 15,-23-5 91-15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08.42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158 2 0 0,'0'0'41'16,"0"0"49"-16,0 0-16 15,0 0-17-15,-1-2 25 16,1 2-33-16,0 0-8 16,-3 0 4-16,3 0-16 15,0 0 15-15,-5 0-42 0,5 0 4 16,-4 0 8-16,4 0-8 15,-5 0-6-15,-7 0 5 16,-4 11-4-16,-7 10-2 16,2 4-5-16,2-1 6 15,6 4 3-15,-1 1-3 16,2 2 0-16,7 1-3 16,2-1 9-16,3 4-18 15,0-7 10-15,0 2-2 16,0-3-1-16,12-4-6 15,7 0 11-15,2-7-3 16,-3 2 7-16,4-2-8 0,1-3-69 16,-3-4-87-1,4-9-131-15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09.3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 0 13 0,'0'0'256'15,"0"0"-256"-15,0 0-1 16,0 0 1-16,0 0 31 15,0 0 42-15,11 64 17 16,-11-38-73-16,-11 1-11 16,2 1 3-16,2-1-9 15,2-3-146-15,3-9-5 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08.92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18 226 93 0,'0'0'77'0,"0"0"34"16,0 0 21-16,0 0-53 16,0 0-7-16,0 0-19 15,-17-21 19-15,17 17-20 16,0-2-42-16,0 2 33 16,0-3-43-16,0-1-34 15,0-5 34-15,8 0 0 16,-1 3 3-16,3 1 3 15,-4 5-3-15,3 2-3 16,3 2-19-16,2 0-2 16,3 0 10-16,1 19 15 0,2 6-4 15,6 5 12-15,1 0-10 16,-8 3 8-16,3-1-10 16,-5-8 0-16,-2-1 6 15,-3-4-6-15,-1 0 0 16,-3-5 0-16,4-1 2 15,-3-4-4-15,-3-8-24 16,2-1-131-16,-2 0 28 16,3 0-41-16,1-18 44 15</inkml:trace>
  <inkml:trace contextRef="#ctx0" brushRef="#br0" timeOffset="213">392 0 149 0,'0'0'48'0,"0"0"-21"16,0 0 16-16,0 0 23 15,0 0-1-15,0 0-17 16,-116 216-16-16,100-181-23 16,0-5 18-16,5-3-27 15,2-5 7-15,1-3-8 16,8-4 1-16,0-5-116 15,0-7-57-15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0.38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46 0 91 0,'0'0'31'0,"0"0"-11"0,0 0-7 15,0 0 14-15,0 0-10 16,0 0 41-16,72 179-10 16,-72-137-7-16,-1 1 21 15,-21 2-51-15,-4-1-8 16,2-1 1-16,-1-7-4 15,5-13-179-15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0.5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0 333 0,'0'0'0'16,"0"0"-65"-16,0 0 7 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1.1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0 324 0,'0'0'193'16,"0"0"-141"-16,0 0-52 0,0 0-14 15,0 0-2-15,0 0 16 16,78 0 68-16,-21 0-37 16,-2 2 22-16,2 0-45 15,-9-2-1-15,-4 2-7 16,-1 2 9-16,0 0-17 15,5 1 8-15,-4-2-143 16,-5 0-84-16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03.3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10 344 0,'0'0'215'16,"0"0"-108"-16,0 0-34 15,0 0-48-15,0 0-13 16,0 0 51-16,99 0-34 16,-50 0-5-16,1 0-7 15,4 0-7-15,0 0 0 16,-8 0-7-16,-3-2 2 16,-14-2 3-16,-6 2 2 15,-11 0-9-15,-4 2 5 16,-7 0-2-16,-1 0-2 0,0 0-2 15,0 0 0-15,0 0-11 16,-18 0-34-16,-5 13-13 16,-12 1-119-16,-7-9-51 15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1.5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0 302 0,'0'0'94'0,"0"0"-66"15,0 0-3-15,0 0-8 16,0 0 41-16,0 0-8 16,26 11-41-16,-21-6-9 15,-5-5-15-15,0 0-251 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0.2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0 160 329 0,'0'0'87'0,"0"0"-15"15,0 0-51-15,0 0-11 16,0 0 0-16,0 0-8 16,30-121 22-16,-21 101-23 15,-4 10 8-15,-3 4 40 16,-2 3-8-16,0 3-26 16,0 0 11-16,0 0-8 15,0 0-11-15,0 0-7 0,0 0-26 16,0 13 25-1,0 12 2-15,0 3 2 0,0 5 10 16,0 0-13-16,4-1 12 16,4-2-12-16,1-8 6 15,0-3-5-15,4-5 3 16,-4-4-8-16,0-6 2 16,0-4-23-16,2 0-19 15,6 0 33-15,0-17 11 16,-2-8 9-16,2-5-6 15,-6 1-3-15,-4-1 11 16,-2 5-1-16,0 6-6 16,-5 7 7-16,3 7-7 0,-3 5 49 15,0 0-53-15,0 0 8 16,0 0-16-16,0 0-8 16,0 27 3-16,0 16 12 15,4 13 1-15,5 12 11 16,5 1-7-16,0 7-4 15,0 3 3-15,-2-1 5 16,-6-3-14-16,3-12 6 16,-5-11 0-16,-4-8-7 15,0-13 7-15,0-6-6 16,0-10-15-16,-4-9 42 16,-5-1-10-16,-8-5 31 15,-3 0-18-15,-7-13 31 16,-4-18-55-16,0-10-3 0,8-2 2 15,10-6 1-15,5 1-4 16,8 2-2-16,0 1-42 16,9 0 41-16,20 2-54 15,5 1-18-15,9-4 43 16,-2-1-70-16,9 1-130 16</inkml:trace>
  <inkml:trace contextRef="#ctx0" brushRef="#br0" timeOffset="1218">13 706 453 0,'0'0'38'0,"0"0"-37"15,0 0 53-15,0 0-27 16,0 0 23-16,0 0 66 16,105 0-90-16,-53 0 17 15,3-1-33-15,-4-5 6 16,-8 1 3-16,-3 5-19 15,-4 0-14-15,0 0-1 16,2 0-69-16,-7 8-102 0,-8-1-183 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6.7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5 223 0,'0'0'106'16,"0"0"-106"-16,0 0 42 16,0 0 17-16,0 0 4 15,0 0 20-15,77 0-69 16,-45 0-5-16,-6 0 51 16,2 0-33-16,-5 0-27 0,3 0 17 15,-3 0-14-15,0 0 15 16,0 0-18-16,-2 0 0 15,-2 0 8-15,-2 2-8 16,-7 0 0-16,-2 0-1 16,0-2 8-16,-7 0-5 15,2 0-2-15,-1 0 0 16,-2 3 5-16,0-3-5 16,0 0 0-16,0 0 6 15,0 0-4-15,0 0 0 16,0 0-2-16,0 0 0 15,0 0 12-15,0 0-11 16,0 0-1-16,0 0 0 0,0 0 9 16,0 0 3-1,0 0-12-15,0 0 0 0,0 0-3 16,0 0 3-16,0 0-6 16,0 0-28-16,0 0-90 15,0 0-57-15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16.2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 0,'0'0'69'15,"0"0"-2"-15,0 0 9 16,0 0-13-16,0 0-7 15,0 0 26-15,0 0-62 16,0 0 4-16,0 0 37 16,0 0-47-16,0 0 3 15,0 0-8-15,0 0 0 16,0 0-11-16,0 4 2 16,18 2 0-16,4-1 44 15,2-1-37-15,7-2 9 0,-3 0 3 16,-1-2-10-16,2 0 39 15,-9 1-48 1,2-1 0-16,-8 0 18 0,-1 0-16 16,0 0-2-16,-2 0 0 15,-4 0 9-15,-2 0-7 16,-1 0-2-16,-2 0 0 16,-2 0 3-16,3 0-3 15,-3 0-15-15,3 0-27 16,-3 4-48-16,0 3 2 15,0 0-35-15,-6 2-125 0</inkml:trace>
  <inkml:trace contextRef="#ctx0" brushRef="#br0" timeOffset="662">382 34 416 0,'0'0'37'0,"0"0"-34"15,0 0-3-15,0 0 0 16,0 0-24-16,0 0-158 16</inkml:trace>
  <inkml:trace contextRef="#ctx0" brushRef="#br0" timeOffset="803">382 34 56 0,'54'19'201'0,"-54"-19"-201"0,0 0-104 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21.7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0 208 194 0,'0'0'164'15,"0"0"-144"-15,0 0-17 0,0 0 43 16,0 0-6 0,0 0 24-16,-4 0-27 0,4 0-26 15,0 0 39-15,0 0-39 16,0 0-2-16,0 0 16 15,0 0 2-15,0 0 16 16,0 0-15-16,0 2-26 16,0-2 60-16,0 0-35 15,0 0-1-15,0 0-1 16,0 0-13-16,0 0 18 16,0 0-30-16,0 0 2 15,0 0 8-15,0 0-10 16,0 0 0-16,0 0-6 15,0 0 14-15,5 0-13 16,9 0 5-16,7 0 0 0,7 0 6 16,9 0-6-16,3 0 0 15,9 0 5 1,0 0-5-16,0 0 6 0,0 0-6 16,-3 0 0-16,-4 0-8 15,-3 0 8-15,-2-5 0 16,-1 5 4-16,-4-1 2 15,-3 1-9-15,-1 0 3 16,-4 0 0-16,-2 0 0 16,-1 0 0-16,-1 0 0 15,0 0 0-15,-2 0 4 16,2 0-3-16,0 0-1 16,-1 0 0-16,1 0-5 15,-2 0 5-15,4 0 0 0,-1 0 5 16,-3-2-2-16,4-1-3 15,-4 1 0-15,2-2 0 16,-1 0 2-16,2 0-2 16,1-1 0-16,-4 3-2 15,0 0 5-15,-4 0-3 16,3 2 0-16,-6 0 0 16,1 0-4-16,0 0 4 15,-2-1 0-15,-1 1 1 16,-3 0 2-16,2 0-3 15,-2 0 0-15,1 0 0 16,3 0 0-16,-4-3 0 16,6 3 0-16,0 0 0 0,2 0 3 15,0 0-4-15,-3-2 1 16,6 2 0-16,-4 0 1 16,4 0-1-16,2 0 0 15,-1 0-3-15,4 0 7 16,1 0-5-16,3 0 1 15,-2 0 0-15,-1 0-1 16,3 0 1-16,0 0 0 16,-3 0 3-16,4 0 4 15,-3 0-14-15,-1 0 4 16,6 0 3-16,-4 0 7 16,1 0-7-16,-3 0 0 0,0 0 2 15,1 0-2-15,1 0 0 16,1 0 0-16,0 2 0 15,-1 1-3-15,4-3 3 16,0 0 0-16,-1 0 0 16,2 0 5-16,-2 0-8 15,1 0 3-15,0 0 0 16,2 0-2-16,0 0 2 16,-4 0 0-16,1 0-3 15,-5 0 4-15,3 0-1 16,-3 0 0-16,0 0 5 15,3 0-13-15,-3 0 8 16,3 0 0-16,0 0 0 0,-1 0 3 16,1 0-3-16,2 0 0 15,-1 0 2-15,4 0-6 16,1 0 4-16,3 0 0 16,1 0 1-16,-1 0 6 15,-1 0-14-15,4 0 7 16,-4 0 0-16,4 0 3 15,-1 0-3-15,0 0 0 16,0 0-2-16,1 0 10 16,2 0-14-16,-2 0 6 15,2 0 0-15,-3 0 1 16,3 0-1-16,0 0 0 16,0 0-1-16,-4 0 10 0,4 0-16 15,0 0 7-15,-3 0 0 16,4 0 0-16,4-3 0 15,1 1 0-15,-1 2 0 16,-1-2 9-16,-3 2-13 16,4 0 4-16,1 0 0 15,3 0 1-15,3 0-1 16,2 0 0-16,1 0-5 16,3 0 7-16,1 0-4 15,-4 0 2-15,2-2 0 16,-7-1 5-16,1 0-5 15,1 0 0-15,-1-1-2 16,6 2 2-16,-5 2-3 16,5 0 1-16,-4 0 2 0,-2 0 1 15,0 0-1-15,1 0 0 16,-6 0 0-16,3 0 9 16,-5 0-17-16,2 0 8 15,-1 0 0-15,-1 0 0 16,1 0 0-16,-2 0 0 15,1 0-1-15,1 0 5 16,-1 0-5-16,2 0 1 16,-1 0 0-16,1 0-2 15,-2 0 2-15,1 2 0 0,-4 1 8 16,2-2-5 0,2 2-6-16,-4-2 0 0,4 4 3 15,-1-1 0-15,2 1 0 16,3-2 0-16,2 1-4 15,3 3 5-15,-4-5-2 16,2 2 1-16,-1-2 0 16,-2 2 7-16,-3-1-7 15,2 0 0-15,2 2-13 16,1-3 18-16,1 0-6 16,3-2 1-16,-2 0 0 15,-3 0 1-15,1 2-1 16,1-2 0-16,-1 2 0 15,2-2 0-15,1 0 0 16,0 0 0-16,-1 0 4 0,0 1-7 16,0-1 3-1,-4 0 0-15,4 0 0 0,-3 0 2 16,-1 0-4-16,-3 0 2 16,-1 0 0-16,-1 0 7 15,-4 0-7-15,2 0 0 16,-1 0-6-16,2 0 8 15,-1 4-2-15,-1-4 0 16,0 4 5-16,7-2-14 16,-4-1 9-16,-1 4 0 15,2-3 1-15,-2-2-1 16,-2 0 0-16,4 0-1 16,-4 0 4-16,1 0-8 15,-2 0 5-15,-1 0 0 0,-2 0 2 16,3 0-2-16,2 0 0 15,-3-2 0-15,3 0 2 16,-2-1-3-16,0 3 1 16,0-1 0-16,-2-1 1 15,0-1-1-15,-1-2 0 16,-5 4 0-16,2 1 1 16,0 0-1-16,-3-2 0 15,1 2 0-15,0 0-1 16,3-2 1-16,2 0 0 15,-2 0-2-15,5 0 10 16,-3-2-17-16,1 2 9 16,4-5 0-16,-2 5 4 0,1-4-4 15,1 2 0-15,-2 1-4 16,-4-1 14-16,4 2-10 16,-3 2 0-16,1 0 0 15,-1 0-4-15,3 0 4 16,2 0 0-16,-1 0-5 15,2 0 16-15,0 0-19 16,1 0 8-16,1 0 0 16,-1 0 1-16,-4 0-1 15,2 0 0-15,-2-1-5 16,1-2 15-16,4 3-17 16,-4-2 7-16,3 2 0 0,3-2 2 15,0 2-2-15,4-2-1 16,1-1-4-16,-1 3 10 15,4-2-3-15,-2 1-2 16,4-2 0-16,-5 2 1 16,2-2-1-16,0-1 0 15,-1 2-7-15,4 1 19 16,-6-3-14-16,3 4 2 16,-4-1 0-16,2 1-5 15,-1 0 5-15,0-3 0 16,-2 3-2-16,-2-1 6 15,-4 1 0-15,2-3-4 16,-4 1 0-16,2 2-1 0,2 0 1 16,-7 0-1-16,5 0-1 15,-2 0 4-15,-1 0 2 16,2 0-4-16,-5 0 0 16,-2 0-8-16,0 0 8 15,0 0 0-15,-1 0-1 16,1 0 4-16,2 0-6 15,-6 0 3-15,1 0 0 16,-3 0 1-16,-1 0-1 16,1 0 0-16,0 0-2 15,-1 0 6-15,0 0-4 16,2 0 0-16,1 0 0 16,1 0-1-16,3 0 1 15,2-1 0-15,3-3-2 0,-3-1 5 16,0 2-3-16,-2 0 0 15,-3 0 0-15,4 2-4 16,-4-2 5-16,3 3-1 16,2 0 0-16,0 0 5 15,-2 0-10-15,2 0 5 16,3 0 0-16,0 0 5 16,1 0-5-16,2 0 0 15,-2 0-4-15,6 0 10 16,0 0-5-16,-4-1-1 15,2-3 0-15,-3 4-1 16,0-1 1-16,2-2 0 16,1 2-2-16,2-4 4 0,6 4-3 15,0-2 1-15,1-1 0 16,-2 4 7-16,2-5-7 16,0 4-6-16,-2-1-2 15,0-2 16-15,0 4-3 16,-3 0-5-16,5 0 0 15,-3 0-5-15,4 0 5 16,-2 0 0-16,1 0-6 16,0 0 14-16,-3 0-4 15,1 0-4-15,-8 0 0 16,-2 0 11-16,-12 0-11 16,-7 0 0-16,-4 0-6 0,-10 0 12 15,-4 0-2-15,-1 0-4 16,-4-2 0-16,0 2 8 15,0-5-8-15,0-7-25 16,-23-7-75-16,-26-15-479 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24.75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79 39 166 0,'0'0'27'0,"0"0"19"15,0 0-8-15,0 0 4 16,0 0 40-16,0 0-22 16,0 0 3-16,10 0-25 15,-10 0-29-15,0 0 33 16,0 0-42-16,0 0 1 15,0 0 7-15,0 0 1 0,0 0-9 16,0 0 0 0,0-1 0-16,0-4 9 0,0 4-9 15,0-1 0-15,0-2 12 16,0 1-9-16,0 0 2 16,0-2-5-16,0-1 0 15,0 3 11-15,0-1-6 16,-2 3-5-16,-1 1 33 15,3 0-33-15,0 0 17 16,0 0-17-16,0 0 7 16,0 0 5-16,0 0-12 15,0 0 0-15,-5 0 22 16,5 0-15-16,0 0-4 16,0 0-3-16,0 0-24 0,0 6 14 15,0 17-8-15,5 11 18 16,9 2 16-16,4 4-6 15,-4-2-15-15,3 0 5 16,4-2 0-16,-2-1 0 16,1-1 0-16,-3-2 0 15,0-3 10-15,-7-2-5 16,4-3-10-16,0 0 0 16,-2-2 5-16,0-6 3 15,-7-4-3-15,-3-7 0 16,1 3-1-16,-2 0 5 15,2 1-4-15,2-1 0 16,-4 3 4-16,4-5-10 16,-5 1 6-16,3-4 0 15,-3 2 2-15,0-5 3 0,0 2-10 16,0-2 3-16,0 0 2 16,0 0-22-16,0 0-7 15,0 0-16-15,0 0 32 16,0-10-48-16,0-18-100 15</inkml:trace>
  <inkml:trace contextRef="#ctx0" brushRef="#br0" timeOffset="554">79 38 81 0,'0'0'63'16,"0"0"68"-16,0 0-85 15,0 0 9-15,0 0 1 16,0 0-21-16,-27-15 30 16,27 15-63-16,-3 0 5 15,3 0-4-15,0 0 2 16,-2 0-5-16,-1 0 0 15,3 0 11-15,0 0 12 0,0 0-19 16,0 0-4 0,-1 0 22-16,-2 0-11 0,1-3-10 15,-1 3 1-15,3 0 9 16,-2-3 1-16,-1 1-12 16,2-2-3-16,-2 0-12 15,-2 3 15-15,4-3 0 16,-2 4-1-16,3 0 5 15,0 0 6-15,0 0-10 16,-5 0 0-16,5 0-8 16,0 0-3-16,0 0-4 15,0 7-3-15,0 16 18 16,0 2 23-16,-5-1-12 16,5 3-7-16,-3-7 22 0,2-1-23 15,1-1 3-15,-3-2-6 16,3 0 5-16,0-1-2 15,0-5-3-15,0-4-21 16,0-3 1-16,0-3-83 16,0 0-68-16,12-17-45 15,-4-13 146-15</inkml:trace>
  <inkml:trace contextRef="#ctx0" brushRef="#br0" timeOffset="609">79 38 84 0</inkml:trace>
  <inkml:trace contextRef="#ctx0" brushRef="#br0" timeOffset="743">79 38 84 0,'-21'-32'198'0,"21"32"-137"0,0 0 18 16,0 0-2-16,0 0-70 0,0 0 2 16,48-4 35-1,-24 4-27-15,2 0 36 0,2 0-53 16,-2 7 0-16,0 4 7 16,-2 5-7-16,-2 5-26 15,6-4-45-15,-7-1-96 16,-6-6-118-16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31.9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698 338 128 0,'0'0'92'16,"0"0"-77"-16,0 0 38 16,0 0-15-16,0 0 14 15,0 0-29-15,45 0 41 0,-28 0 22 16,-4 0-41-16,4 0-12 15,-1 0-18-15,2 0-9 16,-1 0 35-16,1 0-41 16,-1 0 0-16,-1 0 34 15,-3 0-23-15,0 0 12 16,-4 0-17-16,-1 0 3 16,-7 0 21-16,4 0-30 15,-1 0 0-15,1 0 8 16,-2 0-1-16,-2 0-8 15,-1 0 1-15,0 0 0 16,0 0-15-16,4 4 15 0,-3 1-107 16,2 7 12-16,-3-8-105 15</inkml:trace>
  <inkml:trace contextRef="#ctx0" brushRef="#br0" timeOffset="1598">760 385 236 0,'0'0'147'0,"0"0"-121"16,0 0 32-16,0 0-13 15,0 0-30-15,0 0 16 16,41 5-20-16,-24-2 14 15,-2-2-7-15,5 2-14 16,0 1 39-16,2-1-39 0,4 1-2 16,-3 1 40-16,-3-1-41 15,-3 1 6-15,-1-1-7 16,-6 1 7-16,-4-4 5 16,-2 0-12-16,-1 2 0 15,-3-1 0-15,0-2 0 16,0 0-13-16,0 3-9 15,0-2-34-15,-3 3-22 16,-15-4-137-16</inkml:trace>
  <inkml:trace contextRef="#ctx0" brushRef="#br0" timeOffset="2706">760 369 281 0,'0'0'57'0,"0"0"-34"16,0 0 23-16,0 0-13 15,0 0-30-15,0 0 30 16,58 7 16-16,-40-3-39 16,-1 1 1-16,-1 3 3 15,-3-4-13-15,0 2 14 16,-3-2-15-16,-2-3 0 0,1 3 26 15,-1-3-13-15,-3-1 1 16,-1 0 6-16,-2 3-11 16,2-3 20-16,4 0-29 15,-3 0 0-15,-4 0 11 16,2 0-11-16,-1 0 0 16,-2 0 2-16,0 0 0 15,0 0 25-15,0 0-19 16,0 0 4-16,0 0 22 15,0 0-34-15,0 0 0 0,0 0 0 16,0 0 5 0,0 0-5-16,0 0 0 0,0 0 0 15,4 0 3-15,-4 0-3 16,3 0 0-16,-3 0-3 16,0 0 6-16,0 0-7 15,0 0 2-15,2 0-77 16,1 0 2-16,-1 0-87 15,-2 0-235-15</inkml:trace>
  <inkml:trace contextRef="#ctx0" brushRef="#br0" timeOffset="3506">815 524 57 0,'0'0'4'16,"0"0"11"-16,0 0 89 16,0 0-16-16,0 0-36 0,0 0-16 15,27 1-16-15,-23-1 11 16,-4 0-17-16,0 0 8 16,0 0 40-16,0 0-38 15,0 0-5-15,0 0 1 16,0 0-15-16,0 0 2 15,0 0-7-15,0 0 0 16,0 4 10-16,0-4-10 16,0 0-7-16,0 0-4 15,0-4-60-15,0-16-230 16</inkml:trace>
  <inkml:trace contextRef="#ctx0" brushRef="#br0" timeOffset="4043">925 525 214 0,'0'0'8'16,"0"0"44"-16,0 0 23 15,0 0-49-15,0 0 0 16,0 0-26-16,5 0-20 16,-4 0-112-16,-1 0-106 15</inkml:trace>
  <inkml:trace contextRef="#ctx0" brushRef="#br0" timeOffset="4540">913 516 120 0,'0'0'148'0,"0"0"-116"15,0 0-5-15,0 0 29 16,0 0-38-16,0 0-11 15,5 0-6-15,-2 0 3 16,-2 2-1-16,2 0-3 0,-1 0 1 16,-2-2-8-16,0 0 7 15,3 0-8-15,-3 0-11 16,1 0-9-16,3 0-54 16,-4 0-88-16</inkml:trace>
  <inkml:trace contextRef="#ctx0" brushRef="#br0" timeOffset="4711">913 516 57 0</inkml:trace>
  <inkml:trace contextRef="#ctx0" brushRef="#br0" timeOffset="4765">913 516 57 0,'65'-32'181'0,"-65"32"-131"0,0 0-50 0,0 0 0 15,0 0-75-15,0 0-138 16</inkml:trace>
  <inkml:trace contextRef="#ctx0" brushRef="#br0" timeOffset="-399">809 160 333 0,'0'0'81'15,"0"-2"11"-15,0 0 4 16,0 2-67-16,0 0 29 16,0 0-33-16,0 0-18 15,0 0 33-15,0 0-40 0,0 0 0 16,0 0 18-16,0 0-14 16,0 0 2-16,0 0-6 15,0 0 0-15,0 0 7 16,0 0-7-16,0 0 0 15,0 0 1-15,0 0 5 16,0 0-6-16,0 0 0 16,0 0 0-16,0 0 8 15,0 0-8-15,0 0 0 16,0 0 9-16,0-3-1 16,0 3-13-16,0 0 5 0,9 0 0 15,6 0-7 1,10 0 7-16,-1 13 0 0,4-2 11 15,-2-1-6-15,-3-1-4 16,-1-5-1-16,-4-1 2 16,-6 0 10-16,-3-3-12 15,-4 0 0-15,0 0 24 16,-1 0-23-16,-2 0 13 16,1 0-14-16,-3 0 10 15,0 0-1-15,0 0-9 16,0 0 0-16,0 0-16 15,0 2-1-15,0 1-27 16,0 6-112-16,-17 0-128 16</inkml:trace>
  <inkml:trace contextRef="#ctx0" brushRef="#br0" timeOffset="539">876 143 270 0,'0'0'53'16,"0"0"-53"-16,0 0-30 16,0 0-49-16,0 0-87 15</inkml:trace>
  <inkml:trace contextRef="#ctx0" brushRef="#br0" timeOffset="981">876 143 69 0,'-21'2'111'0,"21"-2"16"0,0 0-64 15,0 0 54-15,0 0-42 16,0 0-17-16,-9-11 11 16,9 11-28-16,0 0-8 15,-4 0-14-15,4 0-12 16,0 0 6-16,-1 0-13 15,-2 0 0-15,3 0 11 16,-5 0-6-16,1-2-5 0,-2 2 0 16,-2-1 8-16,3-2-2 15,1 1-6-15,-1-2 0 16,4 4-2-16,-3-2 8 16,3 2-6-16,-2 0 7 15,3-2 1-15,0 2 36 16,0-1-37-16,0 1-4 15,0 0 38-15,0-4-41 16,0 3 9-16,0-2-9 16,0 3 7-16,0 0-17 15,0 0 10-15,0 0-18 16,0 0 10-16,0 0-9 16,0 0 14-16,12 0-2 15,-3 0 10-15,2 0 7 0,-2 0-12 16,-1 3 0-16,-3 3-7 15,4-2-5-15,0 2-48 16,-1 3-91-16,-7-9-90 16</inkml:trace>
  <inkml:trace contextRef="#ctx0" brushRef="#br0" timeOffset="2128">750 47 255 0,'0'0'53'0,"0"0"-53"0,0 0 0 16,0 0 47-16,0 0-6 15,0 0 18-15,68 22-10 16,-50-16-22-16,-1 1 25 15,2-1-29-15,-4 4-21 16,2-5 40-16,-3 4-40 16,-1-3 6-16,0 0 2 15,-4-2-4-15,-3-1-2 16,-1 0-4-16,-1 0 0 16,-1-1 5-16,-1-2-2 15,1 0-3-15,-3 0 0 0,0 4 3 16,0-2 1-1,0-2-4-15,0 4 0 0,0-4-11 16,0 2 1-16,0 0-22 16,0 3-15-16,0 1-67 15,0-4-21-15</inkml:trace>
  <inkml:trace contextRef="#ctx0" brushRef="#br0" timeOffset="3158">833 71 28 0,'0'0'31'0,"0"0"71"0,0 0-1 15,0 0-63-15,0 0 15 16,0 0-19-16,34 8 14 16,-23 0-15-16,1-1-26 15,2 4 35-15,0 1-32 16,-2-3 10-16,-3-1-8 15,0-3-11-15,-3-1 6 16,-2-2-7-16,-3-2 0 16,-1 2 9-16,0 0-7 15,0 0-2-15,0 5 0 16,0 3-2-16,0 4-55 16,0 0-81-16</inkml:trace>
  <inkml:trace contextRef="#ctx0" brushRef="#br0" timeOffset="3817">964 0 358 0,'0'0'64'0,"0"0"-64"16,0 0 8-16,0 0 38 15,0 0-24-15,0 0-20 16,0 0 7-16,3 0-9 16,-3 0-8-16,1 0 8 15,-1 17-26-15,0-1-83 16,0 1-235-16</inkml:trace>
  <inkml:trace contextRef="#ctx0" brushRef="#br0" timeOffset="4264">971 132 362 0,'0'0'77'16,"0"0"-71"-16,0 0 36 16,0 0-37-16,0 0-2 15,0 0-6-15,10 38-40 16,-10-17-75-16</inkml:trace>
  <inkml:trace contextRef="#ctx0" brushRef="#br0" timeOffset="8961">58 355 142 0,'0'0'64'0,"0"0"10"15,0 0-39-15,0 0-20 0,0 0 43 16,0 0-40-16,0 0 44 15,-53-17-4-15,53 17-33 16,-5 0 24-16,5 0-14 16,0 0-19-16,0 0 65 15,0-2-61-15,0 0-10 16,0 2 32-16,0 0-37 16,0 0 3-16,0 0-8 15,0 0 0-15,0 0-13 16,14 0 14-16,7 0-1 15,7 0 22-15,-2 0-21 16,6 0 13-16,-1 0-14 0,1 0 0 16,4 0 10-1,0 0-10-15,4 0 0 0,0 0 9 16,0 0-5-16,3 0-6 16,0 0 2-16,-2-6 0 15,1 1 7-15,-4-1-7 16,-4-2 0-16,0 5 4 15,-5 1 4-15,2 2-10 16,-5 0 2-16,-2 0 0 16,2 0-9-16,0 0 10 15,-1 0-1-15,1 0 6 16,-3 0-2-16,0 0-4 16,2 0 0-16,-2 0 0 15,-3 0-3-15,4 0 3 16,-1 0 0-16,-3 0 3 0,5 2 1 15,-5 0-7-15,-2 4 3 16,6-5 0-16,-5-1 4 16,4 2-4-16,0-2 0 15,3 0-1-15,-1 0 4 16,-1 0-3-16,1 0 0 16,-2 0 1-16,3 0-2 15,-3-8 1-15,3 7 0 16,-3-1 1-16,3 0 12 15,0 2-24-15,3 0 11 16,2 0 0-16,0 0 9 16,2 0-9-16,1 0 0 0,-2 0 1 15,5 0 3-15,0-2-5 16,6 0 1-16,-3-3 0 16,-3-1 1-16,-2 4-1 15,-6-4 0-15,2 4 8 16,-4 0-8-16,-1-2-2 15,2-1 2-15,0 1 0 16,1 3 3-16,-2-2-3 16,-2 1 0-16,1 1 5 15,0-2 0-15,-3-2-8 16,5 3 3-16,-5-1 0 16,3-3 8-16,-3 3-8 15,-5-2 0-15,4 1 2 0,-1 4-2 16,-2-1 0-1,4-2 0-15,-2 1 6 0,2-1-2 16,0 3-4-16,0 0 0 16,0 0 8-16,0 0-2 15,-1 0 1-15,-4 0-7 16,-1 0 2-16,-2 0 1 16,1 0-3-16,-2 0 0 15,-4 0 8-15,3 0-1 16,-3 0-10-16,3 0 3 15,-1 0 0-15,-1 0 2 16,-2 0-2-16,3 0 0 0,-3 0 7 16,1 0-2-16,2 0-5 15,-3 0 0-15,-3 0 2 16,-1 0 8-16,-1 0-10 16,-1 0 0-16,-1 0 8 15,1 0-3-15,-3 0-6 16,2 0 1-16,1 0 0 15,1 0 7-15,-2 0-7 16,1 0 0-16,-2 0 9 16,4 0-6-16,-2 0-3 15,2 0 0-15,-2 0 2 16,1 0 13-16,-2 0-15 16,1 0 0-16,1 0 12 0,1 3-6 15,0-3-5 1,-1 0-1-16,2 0 0 0,2 0 8 15,-3 0-8-15,1 2 0 16,3 1 8-16,-1-2-2 16,-1 2-9-16,0-3 3 15,-3 0 0-15,4 0 10 16,-4 0-10-16,1 0 0 16,-3 0 7-16,1 0 1 15,-2 0-7-15,-1 0-1 16,3 0 1-16,-3 1 6 15,2-1-7-15,-2 0 0 16,0 0 8-16,0 0-8 16,3 0 0-16,-3 0-1 0,0 3 5 15,0-3-2-15,0 0-2 16,0 0 0-16,0 0 10 16,0 0-3-16,0 0-6 15,0 0-1-15,0 0 9 16,0 0 8-16,0 0-17 15,0 0 0-15,0 0 10 16,0 0-8-16,0 0-3 16,0 0 1-16,0 0 0 15,0 0 0-15,0 0 0 16,0 0 0-16,0 0 2 16,0 0 3-16,0 0-5 15,0 0 0-15,0 0 1 0,0 0-4 16,0 0 3-16,0 0 0 15,0 0-3-15,0 0 8 16,0 0-5-16,0 0 0 16,0 0 4-16,0 0-2 15,0 0-2-15,0 0 0 16,0 0-2-16,0 0 8 16,0 0-6-16,0 0 0 15,0 0-4-15,0 0-16 16,0 0-12-16,0 0-41 15,0 0-82-15,-9 0-253 16</inkml:trace>
  <inkml:trace contextRef="#ctx0" brushRef="#br0" timeOffset="9646">2727 413 414 0,'0'0'191'15,"0"0"-147"-15,0 0 45 0,0 0-41 16,0 0 36 0,0 0-58-16,6 0-16 0,-6 0 15 15,0 0-25-15,3 0 0 16,-3 0-6-16,0 0 17 16,0 0-2-16,0 0-8 15,0 0-1-15,0 0 17 16,0 0-17-16,0 0 0 15,0 0 0-15,0 0 5 16,0 0 9-16,0 0-14 16,0 0 0-16,0 0 19 15,0 0-16-15,1 0-3 16,-1 0 0-16,0 0 10 16,0 0 9-16,0 0-19 15,0 0 0-15,0 0 17 0,0 0-16 16,0 0-1-16,0 0 0 15,0 0 7-15,0 0-10 16,0 0 3-16,0 0-1 16,0 0-9-16,0 0-27 15,0 0-38-15,0 0-102 16,0 0-90-16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6:43.39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0 255 327 0,'0'0'0'0,"0"0"24"0,0 0-14 15,0 0 45-15,0 0 3 16,0 0 16-16,170 4-49 15,-107-1 12-15,11-1 2 16,10-2-33-16,5 0 78 16,-2 0-78-16,-1 0 3 15,3 1 25-15,0 2-29 16,2 3-5-16,-5-3 0 16,3 0 8-16,-6 1-6 15,-2-1-2-15,-1 2 0 16,-4-4 18-16,-3 3-14 15,-7-2-4-15,-2-2 0 16,4 0 7-16,-4 0-7 16,2 0 0-16,-2 0 0 0,-2 0 9 15,-4 0-6-15,5-2-3 16,1-3 0-16,4-4 4 16,3-1 0-16,-7-1-4 15,-1 0 0-15,-5 1 11 16,-3-1-10-16,4-1-1 15,-3-1 8-15,4 2 3 16,2-5 22-16,2 3-33 16,-1-1 0-16,0 5 20 15,-5 4-19-15,1 0-2 16,-4 0-4-16,-1 3 5 16,-5 1 22-16,-5-2-22 15,-2 1 0-15,1 1 5 0,-5-7-1 16,2 3-4-16,0 0 3 15,0-4 11-15,-4 1 1 16,1 1-15-16,2-2 0 16,-6-1 13-16,7 1-4 15,-3-1-9-15,3-1 0 16,1-2 7-16,-1 5 0 16,5 2-7-16,4 6 0 15,1 0 12-15,7 0-12 16,-3 0 0-16,-2 2-5 15,0 2 21-15,-3 2-5 16,-3-1-11-16,0 3 0 0,2 5 16 16,-2-1-16-16,0 0 0 15,-6-3-13-15,-8-8 30 16,-3 3-8-16,-4-3-9 16,4-1 0-16,-4 0 18 15,2 1-14-15,-1-1-4 16,-3 0 4-16,-1 0 9 15,-5 0 9-15,-7 0-22 16,0 0 0-16,-6 0 15 16,-4 0-13-16,0 0-2 15,0 0 0-15,0 0 6 16,0 0 10-16,0 0-16 16,0 0 0-16,0 0 12 15,0 0-10-15,0 0-2 0,0 0 0 16,0 0-51-16,-14 0 17 15,-2 0-168-15,-3-7-268 16</inkml:trace>
  <inkml:trace contextRef="#ctx0" brushRef="#br0" timeOffset="190">4953 307 520 0,'0'0'19'16,"0"0"69"-16,0 0 42 16,0 0-22-16,0 0-21 0,0 0-73 15,4 0-14-15,-4 0 0 16,-4-14-248-16,-19-5-216 16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04.9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53 18 504 0,'0'0'21'0,"0"0"62"0,0 0-24 15,0 0 4-15,0 0-32 16,0 0-31-16,-53-18-514 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03.04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0 117 368 0,'0'0'55'0,"0"0"53"16,0 0-105-16,0 0 0 15,0 0 77-15,0 0-45 0,86 72-18 16,-56-45-17-1,3-2 8-15,-3 1-18 0,-2-1 2 16,-2-5-92-16,0-9-26 16,-3-9-140-16</inkml:trace>
  <inkml:trace contextRef="#ctx0" brushRef="#br0" timeOffset="365">462 189 296 0,'0'0'192'0,"0"0"-122"16,0 0-28-16,0 0 28 0,0 0-67 16,0 0-3-16,-10 0 0 15,-6 0 0-15,2 0-11 16,-3 9 7-16,6-3-38 16,2 3 31-16,-2-3-6 15,7 0 17-15,-1 0-5 16,0 9 5-16,4 4-8 15,-2 8 8-15,3 6 0 16,0 3 25-16,0 2-20 16,0 0 10-16,0-5 13 15,0-4-26-15,0 0 62 16,4-5-54-16,1-1-10 16,0-2 29-16,-1-2-25 0,1 0-4 15,1-2 0-15,-1-1 4 16,-1-3-21-16,1-2-42 15,4-6-21-15,2-5-20 16,7 0-46-16,7-9-166 16</inkml:trace>
  <inkml:trace contextRef="#ctx0" brushRef="#br0" timeOffset="582">805 260 537 0,'0'0'84'16,"0"0"-36"-16,0 0-23 0,0 0 49 15,0 0-47-15,0 0 5 16,148 0 10-16,-110 0-37 16,0 0-2-16,-10 0-3 15,-5 5-75-15,-6 8-7 16,-16 1-125-16,-1 0-164 15</inkml:trace>
  <inkml:trace contextRef="#ctx0" brushRef="#br0" timeOffset="747">940 445 403 0,'0'0'50'0,"0"0"14"0,0 0-32 16,0 0 6-1,0 0 16-15,0 0-50 0,154 9-3 16,-88-12-1-16,3-13-63 16,3-8-99-16</inkml:trace>
  <inkml:trace contextRef="#ctx0" brushRef="#br0" timeOffset="1360">1675 195 378 0,'0'0'161'0,"0"0"-55"16,0 0-6-16,0 0-82 0,0 0 34 16,0 0-52-16,48-156 0 15,-33 136 11-15,-2 4-11 16,-6 13 0-16,-7 3-2 16,0 0 4-16,0 0-28 15,0 8 23-15,0 17 3 16,0 0 8-16,0 6-1 15,0-3-8-15,0-3 1 16,0-2 0-16,2-3 13 16,7-1-13-16,0-4 0 15,3-5-1-15,2-1 5 16,0-6-8-16,4-3-4 16,1 0-28-16,2 0 21 15,1-14-8-15,-4-7-7 16,-2-1 23-16,-7-5-9 0,-2 7 16 15,-2 1-4-15,-3 7 8 16,1 5 22-16,-3 6 5 16,0 1 7-16,0 0-18 15,3 0-20-15,1 6-8 16,3 18 2-16,0 10 12 16,2 4 40-16,1 3-46 15,-1 3 0-15,0 7 4 16,-4 10 6-16,-5 4-15 15,0 0 5-15,0-11 0 0,0-10 3 16,-13-11-3 0,-2-9-6-16,-6-7 2 0,2-14 8 15,-4-3-4-15,2-3 0 16,2-29 12-16,1-10 7 16,9-6-10-16,6 2-4 15,3-1 8-15,0 6-7 16,16 1-12-16,15 3 3 15,6 0-26-15,9 6-26 16,-2-2-107-16,6 3-283 16</inkml:trace>
  <inkml:trace contextRef="#ctx0" brushRef="#br0" timeOffset="1512">2498 517 552 0,'0'0'71'0,"0"0"113"0,0 0-133 16,0 0-22-16,0 0-10 16,0 0-19-16,-5 3-154 15,-16-22-366-15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03.6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38 366 0,'0'0'112'16,"0"0"-73"-16,0 0 75 16,0 0-27-16,0 0-12 15,0 0-14-15,231 10-20 16,-175-10-18-16,-3-3 14 16,-7-3 2-16,-3 0-5 0,-13 0-3 15,-9 2-13-15,-4 0-5 16,-8 2 8-16,-7 2-10 15,-2 0-3-15,0 0-3 16,0 0 3-16,0 0-7 16,0 0-2-16,0 0-3 15,0 0 1-15,0 0 2 16,0 0 0-16,0 0 0 16,0 0-14-16,0 0-5 15,0 0-14-15,-6 0-30 0,-7 0-47 16,-4-6-84-16,4-5-40 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01.51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333 289 242 0,'0'-11'103'0,"0"-2"-20"15,0-2 3-15,0-2-29 0,0 3 6 16,0-4-54-16,-3 2 95 15,-2 3-74-15,-1-2 3 16,-2 3 53-16,-1 1-46 16,1 3-3-16,-1 2-21 15,-2-2-13-15,-2 2 23 16,-4 1-26-16,-2 0 0 16,-4 5 2-16,-4 0 8 15,-4 0-13-15,0 14 3 16,1 5 0-16,7 3-12 15,3 9 12-15,0 3 0 16,9 6 3-16,2 0 0 0,9-2-6 16,0-5-2-16,0-3 5 15,15-7-7 1,14-9 7-16,0-3-15 0,10-11 9 16,-2 0 6-16,-2-11-11 15,-3-18 5-15,-1-7 6 16,-7 1-6-16,-2-1 6 15,-8 3 0-15,-5 8 3 16,-5 5 0-16,-4 12 1 16,0 6-4-16,0 2-25 15,0 0 15-15,0 15-27 16,0 19 37-16,3 6 5 16,4 7 2-16,5-1 3 15,-1 3-10-15,2 1 6 16,0 2-10-16,-1 4 4 0,-3 1 0 15,-7-3 3-15,-2-11 4 16,0-15-7-16,0-6-12 16,-6-7 12-16,-13-6 19 15,-1-3-15-15,-4-6-2 16,-4 0 19-16,-3-9-16 16,4-12 6-16,1-6-11 15,7-6 0-15,2 7 14 16,7-4-12-16,7 4-2 15,3 1 12-15,0-3-9 16,9-1-6-16,17 2-8 0,9-1 11 16,4 0-20-16,5 2-23 15,1-1-27-15,1 0-29 16,-2-1 7-16,-3 1-31 16,-2 0-25-16,-7 0 55 15,-4 0 68-15,-5 7 25 16,-6 1 0-16,-5 9 63 15,-1 4 23-15,-4 1 2 16,-1 5-37-16,2 0-32 16,-2 0 29-16,2 7-33 15,-4 12 22-15,1 4 33 16,-3 1-41-16,-2 4-12 16,0 1-17-16,0-1 0 15,0-3-15-15,0-6-47 0,0-7-48 16,0-11-32-1,0-1-20-15,0-11-97 0</inkml:trace>
  <inkml:trace contextRef="#ctx0" brushRef="#br0" timeOffset="182">693 25 138 0,'0'0'131'0,"0"0"19"15,0 0-45-15,0 0-22 16,0 0-45-16,0 0-16 15,0-25-18-15,5 25-4 16,13 0 0-16,5 7 8 0,0 8-8 16,2 1-16-16,-5 1-49 15,1 0-73-15,-2-2 5 16</inkml:trace>
  <inkml:trace contextRef="#ctx0" brushRef="#br0" timeOffset="1148">940 157 0 0,'0'0'118'16,"0"0"71"-16,0 0-108 16,0 0-15-16,0 0 13 15,0 0-38-15,20 151 11 16,-17-128-40-16,2 0 0 16,0 0 19-16,1-10-31 15,-2-2 0-15,1-5 18 0,1-4-16 16,-1-2 8-16,4 0-10 15,2-4 0-15,2-18-7 16,1-7-20-16,2 1-16 16,-6-2-20-16,-1 5-23 15,-1 6 53-15,-3 7 10 16,-4 7 23-16,2 3 1 16,-1 2-1-16,1 0 0 15,3 0 6-15,2 5 46 16,4 9 16-16,-1-1-42 15,3 0-9-15,-1-2 17 0,4-1-25 16,5-1-3 0,-2-2-3-16,1-5 6 0,1-2 0 15,-4 0-9-15,-4 0-25 16,-3-7 21-16,-4-10-27 16,-7-3 4-16,0 1 11 15,0 3 14-15,-3 1-9 16,-11 6 11-16,-1 9 0 15,-2 0-4-15,-1 0 9 16,1 6-5-16,3 14 24 16,3-1-13-16,4 1 28 15,2 0-39-15,5-1 3 16,0-1 12-16,0-4-15 16,12-3 0-16,13-3 5 15,13-6-3-15,4-2 11 0,4 0-13 16,-3-10 0-16,-2-9-8 15,-6 0-17-15,-5 0-16 16,-7 3 23-16,-7 1 18 16,-6 7 4-16,-10 2 3 15,0 3-4-15,0 3 87 16,0 0-37-16,0 0-43 16,0 0-3-16,0 13-4 15,0 3 22-15,0 3-25 16,-2-2 0-16,-1 2 17 15,3-5-16-15,-1-1-2 16,-3-2 2-16,4-5 0 0,0 0-1 16,0-6-8-16,0 0-42 15,0 0 33-15,0 0-9 16,0-4 3-16,5-15 3 16,9-2 0-16,3-2 13 15,-3 4-16-15,2 3 22 16,-2 3-11-16,2 4 12 15,-4 8 0-15,-1 1 1 16,4 0 2-16,-4 0 21 16,1 6-9-16,2 7 5 15,-5 2 33-15,-3 3-20 16,2-1 8-16,-5 1-19 16,1-1-15-16,-4 0 13 15,0-2-20-15,0-7 0 16,0-1-2-16,0-7 2 0,0 0-37 15,0 0-21-15,0 0-7 16,0-9-8-16,0-20-364 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09.2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76 69 139 0,'0'0'121'0,"0"0"-77"16,0 0 28-16,0 0-48 16,0 0 15-16,0 0 9 15,0 0-41-15,0-4 8 16,0 4 9-16,0 0-23 15,-3 0 31-15,-7-3-32 16,4 0 0-16,-6 0 15 16,3-1-2-16,0 2-13 15,-1 2 7-15,6-2 1 16,-1 2 21-16,2 0-29 16,2 0 3-16,-3-2 47 15,4 2-26-15,0-2 10 16,0-1-1-16,0 2-31 0,0 1 39 15,0-3-41-15,0 3 0 16,0 0-6-16,0 0 6 16,0 0-10-16,0 0 8 15,0 0 2-15,0 0-7 16,4 0 7-16,-4 0 0 16,0 0-4-16,0 0 4 15,0 0-2-15,1 0-5 16,-1 0 14-16,0 0-12 15,0 0 5-15,0 0 0 16,0 0-12-16,0 0 5 16,0 0-7-16,3 0 6 0,-3 0 8 15,0 0-7-15,0 0 7 16,0 0 0-16,0 0 0 16,0 0 0-16,0 0-2 15,0 0 2-15,5 0 0 16,-1 0-7-16,6 0 7 15,-6 0 0-15,8 0 2 16,-5 0-2-16,0 0 0 16,-1 0-1-16,2 0 4 15,1 0-9-15,2 0 6 16,1 0 0-16,7 0 1 16,-1 0 0-16,0 0-1 15,2 0 0-15,3 0 9 0,0 3-6 16,4-2-3-1,-4 4 0-15,-3-3-7 0,1-2 7 16,0 0 0-16,-2 2 0 16,1 0 3-16,0-1-4 15,0 2 2-15,3-3-1 16,1 0 5-16,-1 0-5 16,2 0 0-16,-1 0-2 15,-1 0 15-15,0 0-16 16,-4 0 3-16,2 0 0 15,-1 0 7-15,-3 0-7 16,2 0-4-16,-3 0 2 0,3 0 4 16,-2 0-2-1,1 0 0-15,2 0 0 0,2 0 1 16,5 0-1-16,-1 0 0 16,2 0 0-16,-2 0 11 15,2-6-15-15,-1 0 4 16,-1-1 0-16,0 1 6 15,-3 2-6-15,-3-1 0 16,2 1 0-16,-1 1 2 16,-2 0 1-16,1 1-3 15,0 0 0-15,-2 2 1 16,5-1 0-16,-1 1-2 16,1 0-4-16,0-4 5 0,-2 3 6 15,-3 1-6 1,-2 0 0-16,-2 0-1 0,-2 0 7 15,5 0-6-15,1 0 0 16,5 0 3-16,0 0 5 16,0 0-8-16,3 0 0 15,2 6 2-15,4-6-1 16,2 2-1-16,-5 0 0 16,2-2 1-16,-4 3-1 15,-1-2 0-15,-4-1 0 16,-4 2 7-16,-7 1-7 15,3-3 0-15,1 5-7 16,-4-5 15-16,-2 1-9 16,3-1 1-16,-1 0 0 0,1 2 6 15,2 0-3-15,0-2-3 16,0 2 0-16,-2 0 7 16,2 0 0-16,-2-2-7 15,2 3 0-15,-3-2 19 16,1 2-19-16,-3-1 0 15,-3-2-3-15,2 2 6 16,-3 0-1-16,2-2-2 16,-5 2 0-16,1-1 7 15,-3-1 1-15,0 0-10 16,0 0 2-16,0 0 0 16,0 0 27-16,0 0-22 15,0 3 1-15,0-3 13 16,0 0-15-16,0 0-8 0,0 0-3 15,0 3-70-15,0 10-46 16,-22 1-154-16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13.16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21 194 0,'0'0'123'0,"0"0"-62"16,0 0-7-16,0 0 13 15,0 0-20-15,0 0-47 16,0 0 9-16,0-2 7 15,1 2-16-15,10 0 0 0,3 0 0 16,6 0 30-16,9 5 28 16,3 5-57-16,0 0 6 15,10 3 21-15,2-3-24 16,10-5-1-16,1 1 16 16,-3-6-11-16,-2 0 6 15,-7 4-14-15,-4-4 0 16,0 2-2-16,-5 0 2 15,-4-2 0-15,-2 0 6 16,-2 2-5-16,2-2 12 16,-1 0-13-16,2 0 0 15,-4 3 9-15,2-3-9 16,0 0 0-16,-4 0 6 16,0 0-2-16,-2 0 7 15,-2 0-11-15,-1 0 0 0,-1 0 11 16,-5 0-10-16,-1 0-1 15,-2 0 8-15,0 0-6 16,3 0 19-16,-2 0-21 16,-1 0 0-16,0 0 5 15,3 0-5-15,-1-3 0 16,1-1 5-16,-1 2-2 16,1 2 10-16,-2-2-13 15,-3 2 0-15,-2 0-5 16,0 0 5-16,-4 0-2 15,-1 0 0-15,3 0-23 16,-3 0-34-16,0 0-56 0,0 0-91 16,-14 0-153-16</inkml:trace>
  <inkml:trace contextRef="#ctx0" brushRef="#br0" timeOffset="1764">996 0 7 0,'0'0'85'0,"0"0"-85"15,0 0-75-15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16.05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57 4 0,'0'0'70'0,"0"0"41"0,0 0 5 16,0 0-34-16,0 0 49 15,0 0-89-15,-3-8-22 16,3 8 25-16,0 0-45 16,8 0 1-16,12 0-1 15,9 0 18-15,3 0 38 16,4 0-48-16,2 0-6 15,5 4 52-15,3-3-38 16,4-1-7-16,4 0-7 16,5 0 10-16,3 0 0 15,4-10-12-15,-3 0 0 16,-7-1 14-16,-6 3-14 16,-5 0 0-16,-2 5-1 15,-2 3 10-15,-4 0-5 0,-2 0-4 16,0 0 0-16,-1 2 0 15,0 5 0-15,0-1 0 16,1-2-2-16,2-2 8 16,1 2-3-16,1-3-3 15,-1 4 0-15,-1-1 3 16,-2-1-3-16,-3 0 0 16,0 1-1-16,1 0 7 15,0-3-7-15,-3 3 1 16,0-2 0-16,-2 1-3 15,1-2 3-15,-4-1 0 16,1 0 0-16,-3 0 5 16,0 0-6-16,-2 0 1 0,1 0 0 15,-4 0 7-15,1 0-3 16,0 0-4-16,3 3 0 16,-4-2 7-16,1 3-6 15,-2-4-1-15,0 0 0 16,-4 0 3-16,-3 0 1 15,-1 0-4-15,-5 0 3 16,1 0 6-16,1 0 21 16,-3 0-26-16,2 0-4 15,-1 0 28-15,4 0-25 16,-3 0-3-16,1 0 0 16,-2 0 16-16,1 0-4 0,-5 0-12 15,3 0 0-15,-3 0 11 16,0 0-9-16,0 0-1 15,0 0 9-15,0 0 6 16,0 0-7-16,0 0-9 16,0 0-69-16,-3 0-22 15,-11-4-172-15</inkml:trace>
  <inkml:trace contextRef="#ctx0" brushRef="#br0" timeOffset="196">2107 100 298 0,'0'0'181'16,"0"0"-115"-16,0 0-17 15,0 0-15-15,0 0-34 16,0 0-53-16,11-14-159 15</inkml:trace>
  <inkml:trace contextRef="#ctx0" brushRef="#br0" timeOffset="470">2253 29 238 0,'0'0'156'0,"0"0"-156"15,0 0 23-15,0 0-23 0,0 0-23 16,0 0-109 0</inkml:trace>
  <inkml:trace contextRef="#ctx0" brushRef="#br0" timeOffset="655">2253 29 253 0,'-6'28'73'0,"6"-28"-17"16,0 0-55-16,0 0-1 16,0 0-115-16</inkml:trace>
  <inkml:trace contextRef="#ctx0" brushRef="#br0" timeOffset="817">2251 79 293 0,'0'0'73'0,"0"0"-55"15,0 0 12-15,0 0-30 16,0 0-11-16,0 0-198 15</inkml:trace>
  <inkml:trace contextRef="#ctx0" brushRef="#br0" timeOffset="960">2251 79 150 0,'28'-35'127'0,"-28"35"-64"16,0 0-47-16,0 0-16 15,0 0-39-15</inkml:trace>
  <inkml:trace contextRef="#ctx0" brushRef="#br0" timeOffset="1110">2283 29 167 0,'0'0'253'0,"0"0"-211"0,0 0 31 15,0 0-34-15,0 0-32 16,0 0-7-16,0 1-199 16,0-1-130-16</inkml:trace>
  <inkml:trace contextRef="#ctx0" brushRef="#br0" timeOffset="1233">2283 29 7 0,'7'20'0'0</inkml:trace>
  <inkml:trace contextRef="#ctx0" brushRef="#br0" timeOffset="1538">2230 96 231 0,'0'0'54'16,"0"0"-14"-16,0 0-40 16,0 0 0-16,0 0-271 15</inkml:trace>
  <inkml:trace contextRef="#ctx0" brushRef="#br0" timeOffset="1690">2230 96 70 0,'-8'2'55'0,"8"-2"-54"15,0 0 20-15,0 0-21 16,0 0-67-16</inkml:trace>
  <inkml:trace contextRef="#ctx0" brushRef="#br0" timeOffset="1956">2190 73 98 0,'0'0'88'0,"0"0"-36"15,0 0-52-15,0 0-141 0</inkml:trace>
  <inkml:trace contextRef="#ctx0" brushRef="#br0" timeOffset="2112">2190 73 168 0,'-9'6'82'0,"9"-6"-62"16,0 0 41-16,0 0-61 16,0 0-83-16</inkml:trace>
  <inkml:trace contextRef="#ctx0" brushRef="#br0" timeOffset="2249">2179 53 131 0,'0'0'89'0,"0"0"-74"16,0 0-15-16,0 0 0 15,0 0-109-15</inkml:trace>
  <inkml:trace contextRef="#ctx0" brushRef="#br0" timeOffset="2405">2179 53 61 0,'0'7'101'0,"0"-7"-51"15,0 0-15-15,0 0-15 16,0 0-20-16,0 0-97 16</inkml:trace>
  <inkml:trace contextRef="#ctx0" brushRef="#br0" timeOffset="2588">2122 54 1 0,'0'0'27'0,"0"0"-26"0,0 0-1 15,0 0 0-15,0 0-28 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1.87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0 537 0,'0'0'103'16,"0"0"-92"-16,0 0 33 0,0 0 12 16,0 0-53-16,0 0 21 15,44 7-24-15,-33 6-13 16,-3-1-31-16,-8-3-225 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2.02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0 432 0,'0'0'227'0,"0"0"-197"0,0 0 40 15,0 0-29-15,0 0 37 16,0 0-78-16,20 46 10 15,4-38-10-15,-4-3-126 16,-2-5-193-16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0.6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 85 22 0,'0'0'133'0,"0"0"50"16,0 0-130-16,0 0 25 15,0 0 9-15,0 0-26 0,-13-85 0 16,13 85 6 0,0 0-66-16,0 27 20 0,4 22-17 15,5 20 10-15,-3 10 47 16,7-4-51-16,-4-6-4 15,5-5-6-15,0-4 11 16,-1-9-5-16,4-4-6 16,-6-8 0-16,-2-9 8 15,-3-14-8-15,-6-4-4 16,0-10-16-16,0-2 20 16,0 0-19-16,0-11 19 15,0-23-105-15,-17-10 55 16,-1-13-29-16,1-8-43 15,2-6 29-15,3-4-51 16,4 1-72-16</inkml:trace>
  <inkml:trace contextRef="#ctx0" brushRef="#br0" timeOffset="191">13 85 110 0,'25'-15'137'0,"-25"15"-44"16,0 0 0-16,0 0 8 16,0 0-62-16,0 0 17 15,215-13 32-15,-189 39-67 16,-11 3 0-16,-7 4-8 15,-8 4 2-15,0 2 11 16,-19 3-26-16,-10-4 0 16,2-5 4-16,-1-3-4 15,7-10-28-15,5-2-43 16,7-13-39-16,9-5-30 0,0 0-60 16</inkml:trace>
  <inkml:trace contextRef="#ctx0" brushRef="#br0" timeOffset="396">468 89 398 0,'0'0'146'15,"0"0"-107"-15,0 0-15 16,0 0 129-16,0 0-116 16,0 0-32-16,0 126 51 15,0-95-55-15,0 0 4 16,0-3-5-16,0-7-3 15,9-2-3-15,0-9-100 16,6-7-3-16,2-3 10 16,0-9-54-16,-2-20-224 0</inkml:trace>
  <inkml:trace contextRef="#ctx0" brushRef="#br0" timeOffset="786">653 150 370 0,'0'0'30'0,"0"0"71"15,0 0 1-15,0 0-56 16,0 0 49-16,0 0-65 16,81 96-10-16,-67-85-15 15,0-1 1-15,0-6 4 16,-2-2-10-16,2-2-58 16,-2 0 34-16,-1 0-37 0,1 0 24 15,-2-15 15-15,-4 1-25 16,1-3 41-16,-1 0-16 15,-2 4 22-15,0 5 2 16,-1 2 4-16,-3 5 12 16,5 1 4-16,-1 0-18 15,3 0 34-15,2 14-17 16,-2 9 3-16,0 1 68 16,-3 4-73-16,-4 2 6 15,0-1-14-15,0 2-6 16,-1 1 12-16,-16-4-17 15,3-4 0-15,0-3-22 16,2-8 4-16,3-5-56 0,4-6-11 16,4-2 15-16,1-10 6 15,0-28-244-15</inkml:trace>
  <inkml:trace contextRef="#ctx0" brushRef="#br0" timeOffset="1017">1040 21 217 0,'0'0'84'0,"0"0"71"16,0 0-29-16,0 0 7 15,0 0-74-15,0 0-33 16,83 293 32-16,-83-243-46 0,0-2-9 16,0 0 1-1,-11-6 7-15,-7-6-8 0,-4-7-3 16,1-7 0-16,2-15-11 15,1-7-31-15,1 0 1 16,2-20-144-16,2-27-103 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8.3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5 153 86 0,'0'0'175'15,"0"0"-51"-15,0 0 26 16,0 0-71-16,0 0-16 15,0 0 17-15,-5 131-59 16,5-112-8-16,0-7 3 0,0-2-14 16,0-4 8-1,0-2-10-15,0-4-51 0,13 0 1 16,5 0 5-16,5-10-20 16,3-9 5-16,-1 1-13 15,-2-1 60-15,-6 4-8 16,-8 7 21-16,-5 7 34 15,0 1 24-15,-4 0-10 16,0 0 5-16,0 0-16 16,0 0 41-16,1 1-64 15,4 13 9-15,2 1 1 16,0 0-24-16,0-2 0 0,5 5-1 16,-1-4-17-1,6 1-65-15,1-6-11 0,1-8-79 16,-1-1-20-16</inkml:trace>
  <inkml:trace contextRef="#ctx0" brushRef="#br0" timeOffset="226">410 0 420 0,'0'0'139'0,"0"0"-40"15,0 0-8-15,0 0-73 16,0 0 19-16,0 0-21 15,0 93 32-15,0-58-24 0,0 1-10 16,5-4 9 0,2-2-23-16,-2-2 0 0,1-4 17 15,-3-2-17-15,-3-7-46 16,0-6 10-16,0-3-49 16,0-6-70-16,-12 0-62 15</inkml:trace>
  <inkml:trace contextRef="#ctx0" brushRef="#br0" timeOffset="545">297 178 509 0,'0'0'101'0,"0"0"-38"16,0 0-29-16,0 0-27 16,0 0-3-16,0 0-4 0,36 0 0 15,-13 0-3-15,0 0 3 16,4 0-37-16,-1 0 5 15,-3 0 5-15,3-6 17 16,-2-2-9-16,-1 3 19 16,-1 4 6-16,-5 1-2 15,-2 0-4-15,2 0 16 16,-3 14 2-16,-1 5 22 16,0 3-25-16,-4 2 0 15,-3-1 50-15,2 1-51 16,-7 1-9-16,2-6 4 15,-3-2-4-15,0-2-10 16,0 0-43-16,0-4-67 0,0-9 23 16,0-2-157-16</inkml:trace>
  <inkml:trace contextRef="#ctx0" brushRef="#br0" timeOffset="717">694 68 421 0,'0'0'127'16,"0"0"-119"-16,0 0-6 16,0 0-2-16,0 0 0 15,0 0 6-15,51 31-6 16,-35-18-70-16,3-3-74 0,-1-3-206 16</inkml:trace>
  <inkml:trace contextRef="#ctx0" brushRef="#br0" timeOffset="896">864 273 80 0,'0'0'187'0,"0"0"-77"16,0 0-2-16,0 0-39 15,0 0-23-15,0 0-22 16,40 96-24-16,-24-92 2 16,5-4 16-16,0 0-18 15,4 0-8-15,-2-16-46 16,-6-6-43-16,-8-2 2 15,-6-3-37-15,-3 2-85 0</inkml:trace>
  <inkml:trace contextRef="#ctx0" brushRef="#br0" timeOffset="1394">864 273 132 0,'131'-70'142'0,"-131"70"-84"0,0 0-13 16,0 0-13-16,0 0 54 16,0 0-43-16,-33 0-14 15,33 0 13-15,0 0-36 16,0-1-6-16,0-2-14 15,7 1 14-15,6-1 5 16,4 0-3-16,2 1-2 16,2 2 6-16,2 0 2 15,0 0-3-15,3 0-5 16,-3 0 0-16,-4 0 6 16,-2 0-6-16,-4 0 0 0,-3 0 7 15,-6 0 13-15,-2 0-7 16,-2 2-13-16,0 9 0 15,0 8 36-15,0 5-25 16,0-4-7-16,0 7 12 16,0-6-15-16,0-4 10 15,-2-7-11-15,2-5 0 16,0-5-15-16,0 0-1 16,0 0 10-16,14-10-1 15,9-10 7-15,8-3-5 16,-4 0-16-16,-1 5 21 15,-6 2 5-15,2 3-5 0,-4 6-1 16,-4 0-3-16,-5 7 8 16,1 0 26-1,-7 0-13-15,1 0-3 0,1 0 67 16,-1 14-50-16,4 1-5 16,-2 2 10-16,-1-2-31 15,-2 0 14-15,-2 4-19 16,7-1-30-16,-2-1-22 15,3-10-166-15,5-7-404 16</inkml:trace>
  <inkml:trace contextRef="#ctx0" brushRef="#br0" timeOffset="1533">1661 379 644 0,'0'0'14'0,"0"0"-13"0,0 0 66 16,0 0 41-16,0 0-105 15,0 0-6-15,-45 12-77 16,13-12-303-16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6.7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0 175 169 0,'0'0'130'0,"0"0"-12"16,0 0 17-16,0 0-45 16,0 0 9-16,0 0-76 15,251-34 30-15,-217 26-53 16,-6 1-7-16,-11 4-65 15,-10-2-78-15,-7 1-54 16,0-5-180-16</inkml:trace>
  <inkml:trace contextRef="#ctx0" brushRef="#br0" timeOffset="692">221 0 178 0,'0'0'146'0,"0"0"-81"16,0 0 65-16,0 0-47 15,0 0-37-15,0 0 21 16,-57 262-48-16,55-226 51 47,2-2-70-47,0-6 0 0,0-7 9 0,0-3-9 0,14-8-9 0,3-6-21 16,1-4-21-16,5 0 44 15,4-9-42-15,2-16-24 16,-3-5 41-16,1 1-10 15,-4 4 31-15,-4 6 11 16,-7 6 0-16,-4 7 59 16,-7 3 9-16,-1 3-47 0,0 0 31 15,0 0-23-15,0 11 9 16,3 6 21-16,-3 6-55 16,0 0 40-16,2 0-44 15,-2 0 0-15,3-1 14 16,-3 1-10-16,0-2-8 15,0-6-14-15,0-4-29 16,0-7 18-16,0-2-95 16,0-2 66-16,0 0 50 15,0-19-88-15,2-10-106 16,7-2 135-16,0 2 67 16,0 1 20-16,0 5 39 0,4 5 31 15,-6 4 19-15,2 4-39 16,-4 4 26-16,0 3-35 15,4-1-55-15,0 3 27 16,5-2-33-16,3 1 0 16,1 2 3-16,1 0-3 15,-6 0-1-15,1 0-8 16,-1 0-16-16,-7 0 6 16,-2 0 1-16,4 5 3 15,1 9 7-15,0 7 11 16,1-2-3-16,2 2 54 15,-1-4-49-15,-2-2 56 16,3 0-61-16,-7-5 0 0,-1 0 5 16,2-1-5-16,-3-4 0 15,-1 1 0-15,1-1-13 16,-3-2-3-16,0-3-110 16,0 0 2-16,0-18 5 15</inkml:trace>
  <inkml:trace contextRef="#ctx0" brushRef="#br0" timeOffset="863">641 14 334 0,'0'0'121'16,"0"0"-47"-16,0 0-61 0,0 0-1 16,0 0 9-1,0 0-20-15,40 5-1 0,-22 3-2 16,-1-5-112-16,0 2 29 15,-6-2-199-15</inkml:trace>
  <inkml:trace contextRef="#ctx0" brushRef="#br0" timeOffset="1241">641 14 25 0,'147'98'188'0,"-147"-98"-46"16,0 0-71-16,0 0 4 16,0 0-10-16,0 0-28 15,42 197-14-15,-39-176 3 16,1 0-22-16,1-2 17 15,0-4-21-15,-4-5 0 16,2-5-12-16,-3 0-5 16,2-2 11-16,-2-3-19 0,3 0 25 15,-2 0-23-15,-1-3 17 16,5-16-70-16,1 3 65 16,3-2 11-16,2 5 0 15,3 0 7-15,0 1 17 16,0 5 31-16,1 1-33 15,-1 1-9-15,-1 5 50 16,-2 0-48-16,1 0 18 16,-5 5 14-16,3 11-35 15,-3-1 15-15,-4 4-27 16,-3 0 0-16,0 1 18 16,0-2-18-16,-3-2-4 0,-7-6 3 15,-2-1-30-15,7-6 24 16,-1-3-70-16,6 0 3 15,0-24-95-15,0-12-72 16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6.1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37 0 310 0,'0'0'114'0,"0"0"74"16,0 0-173-16,0 0 14 16,0 0 16-16,0 0 36 0,17 180-55 15,-1-120 16-15,0-5-38 16,1-9 6-16,-3-8-10 15,-3-8 8-15,-2-10-6 16,-4-6-2-16,-2-5 0 16,-2-7-6-16,-1-2-14 15,0 0 19-15,0-17 0 16,-9-11-112-16,-9-9 113 16,-4 2-45-16,4 4 16 15,-1 7 27-15,4 12 4 16,3 9 4-16,-1 3-6 15,4 0 21-15,3 20 3 16,2 7 6-16,4 3-7 0,0-2 21 16,0-5-44-16,6-2 0 15,12-4 0-15,7-7 10 16,4-2-20-16,5-8 10 16,2 0-46-16,-3-9 17 15,-1-13-15-15,-2-3 30 16,-2-1-2-16,-5-2 7 15,-6 5-4-15,-3 5 13 16,-7 5 0-16,-2 12 35 16,0-3-21-16,-5 4 18 15,0 0 23-15,0 0-50 16,4 5 44-16,2 9-40 0,2 4 4 16,1 0 0-1,1-1-12-15,3 0-1 0,1-4 0 16,0-3-61-16,3-4-49 15,-8-6-84-15,-1 0-104 16</inkml:trace>
  <inkml:trace contextRef="#ctx0" brushRef="#br0" timeOffset="175">465 48 330 0,'0'0'188'16,"0"0"-147"-16,0 0 5 15,0 0-43-15,0 0 29 0,0 0 9 16,37 81-41 0,-17-57 0-16,3-2-17 0,2-4-83 15,5-9-30-15,1-6-130 16</inkml:trace>
  <inkml:trace contextRef="#ctx0" brushRef="#br0" timeOffset="434">705 205 163 0,'0'0'151'15,"0"0"-76"-15,0 0 45 16,0 0-57-16,0 0-12 16,0 0-37-16,-74 87-9 15,74-76 37-15,0 2-42 16,0 0 0-16,6-1 16 16,7 1-13-16,-1-1-3 0,2 1 0 15,-1-1 4-15,1 1 3 16,0-1-7-16,-2 1 0 15,-2-3-4-15,-4-1 9 16,-3-3-10-16,-3-2-13 16,0 2 18-16,0 0-20 15,-13-1 20-15,0-5-41 16,-1 0-43-16,2 0-93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02.5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47 33 151 0,'0'0'106'16,"0"0"-46"-16,0 0 21 0,0 0-52 15,0 0 18-15,0 0 5 16,-16-22-27-16,13 19-3 16,3 1 6-16,-4-2-2 15,2 2 12-15,-1 2-16 16,-2 0 8-16,4 0-11 15,-2 0-1-15,3 0-1 16,0 0-11-16,0 0-1 16,0 0-5-16,0 0 3 15,0 0 17-15,0 0 10 16,0 0 2-16,0 0-8 0,0 0-4 16,0 0-15-16,0 0-5 15,17 0 0-15,10 10 4 16,10 1-2-16,8-3 4 15,4-2-2-15,0-1 0 16,0-1 5-16,-6-2-5 16,-8-2 2-16,-9 0-4 15,-10 1-1-15,-7-1-1 16,-6 2 0-16,-3-2 0 16,0 3 3-16,0-3 7 15,0 0-10-15,-3 5-39 16,-17 0 9-16,-12 4-127 15,-7-3-59-15,-5 1-220 16</inkml:trace>
  <inkml:trace contextRef="#ctx0" brushRef="#br0" timeOffset="86">47 33 447 0</inkml:trace>
  <inkml:trace contextRef="#ctx0" brushRef="#br0" timeOffset="268">47 33 447 0,'-30'82'187'0,"30"-82"-162"0,0 0-7 0,0 0 34 0,0 0 13 16,0 0 29-16,140 25-56 16,-94-23 3-16,-1-2-10 15,-9 0-17-15,-3 0 4 0,-10 0-9 16,-2 0 0 0,-9 0-4-16,-2 0-3 0,-6 0 0 15,-4 0 0-15,0 0-1 16,0 0-1-16,0 0-3 15,0 0-68-15,0 0-36 16,0 0-78-16,-8 0-203 16</inkml:trace>
  <inkml:trace contextRef="#ctx0" brushRef="#br0" timeOffset="1786">0 136 605 0,'0'0'117'0,"0"0"-100"15,0 0-15-15,0 0 43 16,0 0-5-16,0 0-30 15,8 0-10-15,-3 0-43 16,4 4-32-16,2 3 24 16,-2-4-138-16,-1 2-267 15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24.10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5 414 348 0,'0'0'164'15,"0"0"-124"-15,0 0-19 16,0 0-12-16,0 0 10 15,0 0 40-15,6 65-43 16,-3-43-13-16,-3-2 55 16,0 4-56-16,0-2 6 0,0 3-1 15,0-2-5-15,-4 0 2 16,-1-4-4-16,2-4 0 16,1-9-11-16,2-4 11 15,0-2-25-15,0 0 12 16,0-8 2-16,10-17 9 15,8-7-30-15,-1-3 26 16,1 1-10-16,1 1 16 16,1 3-9-16,4 4 8 15,-4 2 2-15,-1 8 2 16,-3 5 3-16,-2 5-6 16,-1 6 38-16,-4 0-38 0,0 0 10 15,2 8 24 1,-4 12-8-16,-2 4 46 0,0 3-72 15,-5-2 1-15,0 1 21 16,0-1-22-16,0-4 0 16,0-5 0-16,0-2 8 15,0-5-16-15,0-4-11 16,0-3-25-16,0-2 21 16,4 0-32-16,8-16 33 15,7-8-9-15,-1-5-9 16,-1 2 39-16,-1 3-25 15,-4 9 26-15,-6 7-5 16,-1 4 11-16,-2 4-6 0,1 0 7 16,1 0-3-1,4 0 32-15,3 13-24 0,-1 3-2 16,6-1 25-16,1-2-34 16,8-3-1-16,11-10 9 15,8 0 0-15,4 0-18 16,1-12 6-16,-3-5-29 15,-8-7 32-15,-2 1-22 16,-6-2 19-16,-8 1 2 16,-11-3 2-16,-12 7 3 15,0 4 9-15,0 3-2 16,-17 10 57-16,-1 3-41 16,-4 0-22-16,2 1 10 15,-1 18-11-15,7 2 18 0,2 4-22 16,6-2 0-16,3-4 15 15,3-1-6-15,0-3-9 16,0-1 1-16,0-6 2 16,7-2 0-16,4-5-3 15,1-1 0-15,2 0-14 16,0 0 14-16,-2-4-4 16,-1-7 1-16,1-5-2 15,-2 2-3-15,-1 3-6 16,-2 0 14-16,-2 8-4 15,0-2 4-15,-5 5-4 16,1 0 4-16,4 0-6 16,-1 0 1-16,9 11-6 0,-4 3 11 15,5-1 13-15,-1-1-10 16,0-2-3-16,2-7 0 16,0-1-15-16,1-2-16 15,1 0-16-15,-2-9-8 16,2-11 30-16,1-5-21 15,1 0 24-15,-2 1 22 16,-4 5 1-16,-5 13 19 16,-3-2 3-16,-5 8 2 15,0 0 33-15,0 0-42 16,0 0 5-16,0 14 36 16,1 5-3-16,2 3-15 0,-1 0-39 15,1-3 6-15,-3 0 3 16,0-2-9-16,0-3 0 15,0-5-2-15,0-3-15 16,0-2 13-16,0-4-29 16,0 0 33-16,0 0-10 15,0-14-45-15,-3-10 13 16,3-1 22-16,0 2 18 16,0 2-4-16,0 7 6 15,4 3 0-15,9 5-7 16,5-2 7-16,8 0-2 15,6 1 2-15,5-1 2 16,3-1-2-16,2 1-2 0,-3-1-71 16,1-1 3-16,-4 2-63 15,-9 1-38-15,-8 1 21 16,-13 1 134-16,-6 1 16 16,0 0 46-16,0 3 83 15,-5-1 1-15,-10 2-35 16,-2 0-14-16,2 0-10 15,-5 0-44-15,4 7-2 16,4 8-10-16,1 0-15 16,7 1 49-16,-1-3-42 15,5 2 3-15,0-2-8 16,0-4 1-16,0-7-6 0,2 3-1 16,11-5-4-1,4 0-3-15,-1 0 11 0,1 0 0 16,-1 9 5-16,0 1-2 15,2 4-3-15,-1 8 0 16,-3 2 0-16,0 0 29 16,-5 4-21-16,0 1 4 15,-4 1 2-15,-5-1-10 16,0 0 7-16,0-6-11 16,0-2 0-16,-6-4 6 15,-8-5-4-15,1 0-2 16,0-9 1-16,-1-3 3 15,-3 0 16-15,2 0-20 0,1-13 0 16,2-10 11 0,4-6-11-16,8-3 0 0,0-1 10 15,0-3-10-15,12 3 0 16,10-1-79-16,5 2-38 16,9 2-36-16,5 2-12 15,0 3 5-15</inkml:trace>
  <inkml:trace contextRef="#ctx0" brushRef="#br0" timeOffset="184">1774 300 34 0,'0'0'219'16,"0"0"-89"-16,0 0-35 15,0 0-14-15,0 0 4 0,0 0-26 16,29 35-11 0,-26-16 18-16,-1 0-60 0,3-2-5 15,-5 1 11-15,3-4-11 16,-2 0-2-16,-1-6-44 15,0-6-110-15,0-2 36 16,0 0-13-16,0-21-253 16</inkml:trace>
  <inkml:trace contextRef="#ctx0" brushRef="#br0" timeOffset="1102">1766 99 313 0,'0'0'113'0,"0"0"-55"15,0 0-16-15,0 0-2 16,0 0-31-16,0 0 2 0,54 20 9 16,-28-8-20-16,-3 0 0 15,0-1-37-15,3-5-79 16,-3-1 28-16,0 3 4 16,-4 1 1-16,-7 2-12 15,-1 8 95-15,-2 0 40 16,-4 2 56-16,2-2-23 15,-4-3 47-15,2 0-61 16,-3 0 6-16,-2-3-23 16,3 2-12-16,-3-4-2 15,0 1-28-15,1-6 3 16,-1 1 8-16,0-1-11 0,0-5-4 16,0 4-4-16,3-5-13 15,-1 0 11-15,5 0-22 16,4-7 13-16,6-17 10 15,5-2-18-15,-3-2 21 16,4 0 4-16,4 8 4 16,-4 1-3-16,-5 7 1 15,-1 5 0-15,-5 7-2 16,-6 0 9-16,2 0-7 16,-2 15 42-16,2 2-6 15,-4 0-7-15,1 6-29 16,1-8 1-16,6 3 5 15,2-4-6-15,5-6-1 16,7-1-9-16,4-7-14 16,7 0 15-16,3 0-79 0,-2-15-4 15,5-6 33-15,-1-1-65 16,-7-1 22-16,-4-2 59 16,-11 1 43-16,-8 5 42 15,-7 3 88-15,-5 5-20 16,0 3 57-16,-3 3-120 15,-13 5 38-15,-5 0-70 16,-2 5 4-16,0 14 22 16,0 8-30-16,3 0-2 15,9-2 48-15,2-1-54 16,4-9-2-16,5 3 17 16,0-6-13-16,0-4-4 0,0 0-1 15,0-5 0-15,11-1 9 16,6-2-9-16,1 0-11 15,4-2 0-15,-4-11-13 16,1-2-4-16,-6 5 20 16,1 4 8-16,-5 1 0 15,1 5 0-15,-6 0-4 16,-1 0 3-16,-1 0 2 16,1 0 14-16,1 0-15 15,-2 5 1-15,1 5 16 16,2-1-14-16,-2 1-3 15,1-1 1-15,2-3-1 16,2-4-17-16,-2-2-101 0,7 0 49 16,0 0 66-1,9-23-87-15,1-13-19 0,1-9 85 16,2-12-114-16,-4-3-54 16</inkml:trace>
  <inkml:trace contextRef="#ctx0" brushRef="#br0" timeOffset="1296">2922 0 68 0,'0'0'193'16,"0"0"-45"-16,0 0 15 15,0 0-65-15,0 0 8 16,0 0-105-16,6-9 29 16,-3 43 1-16,2 6 0 15,-1 3-7-15,2-1 14 16,4-4-7-16,-1-4-10 0,3-3-21 16,0-3 9-16,-2-2 1 15,-1-3-10-15,0-4-36 16,-3-2-15-16,3-2-26 15,5-8-90-15,1-7-61 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34.4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75 558 0,'0'0'127'16,"0"0"-112"-16,0 0 28 15,0 0-63-15,0 0 20 16,0 0 0-16,0 0 18 16,572 73-13-16,-401-67-5 0,3 1 2 15,3-6 11-15,2 1 14 16,12 1-27-16,7-3 0 16,9 0 6-16,17 0 4 15,1-11-10-15,4-2 0 16,3 2 9-16,-8 0 1 15,10 0-10-15,9 5 0 16,4-4 13-16,6 7-12 16,-6-3-1-16,-9-5 0 15,-11 3 0-15,-17 0 7 16,-7-3-7-16,-10 6 0 16,-16-3 0-16,-12 4 3 15,-24 3-3-15,-19 1 0 16,-23-3 4-16,-14 3-11 15,-22 0 7-15,-19 0 0 0,-19 0 0 16,-10 0 0-16,-13 0 0 16,-2 0-2-16,0 0 3 15,0 0-14-15,-10 0-177 16,-16-19-307-16</inkml:trace>
  <inkml:trace contextRef="#ctx0" brushRef="#br0" timeOffset="138">6214 0 859 0,'0'0'30'0,"0"0"-30"0,0 0-55 16,0 0-124-16,0 0-158 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51.32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13 617 0,'0'0'104'0,"0"0"-101"16,0 0 89-16,0 0-61 16,0 0 10-16,0 0-14 15,28 147-25-15,-16-133 10 0,6-5-12 16,4-6 0-16,1-3-5 16,1 0 5-16,1 0-50 15,-7-20 1-15,1-10 12 16,-4-3 20-16,-3-1-44 15,-2 4 49-15,-3 7 2 16,-5 12 10-16,1 6 0 16,-3 5 38-16,0 0 5 15,0 2-11-15,0 23-26 16,1 15 20-16,4 8 37 0,4 9-44 16,0 0-6-1,4-1 17-15,-4 3-21 0,-1-1 14 16,-4-1-23-16,-4-3 0 15,0-10 4-15,0-8-4 16,0-4-2-16,-15-12-2 16,-4-9-25-16,1-11-15 15,-2-9-45-15,3-43-116 16,3-30-139-16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51.5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0 544 0,'0'0'11'0,"0"0"63"0,0 0 64 16,0 0-97-16,0 0-19 16,0 0 13-16,132 295-17 15,-129-243-4-15,-3 1-14 16,0-3 0-16,0-6-9 15,-8-8 6-15,0-13-104 16,4-14-61-16,2-9-92 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50.3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111 0 626 0,'0'0'111'16,"0"0"-62"-16,0 0-27 15,0 0 37-15,0 0-8 16,0 0-43-16,-105 279 31 16,99-233-39-16,6-5 0 15,0 0 0-15,0-8 0 0,20-6-45 16,3-7-6-16,2-11-47 16,5-9-6-16,-2-5-56 15,1-31-277-15</inkml:trace>
  <inkml:trace contextRef="#ctx0" brushRef="#br0" timeOffset="211">328 115 602 0,'0'0'34'0,"0"0"-6"16,0 0 90-16,0 0-84 15,0 0-23-15,0 0 35 0,103 230-33 16,-75-198-7-16,1-2 3 15,-4-5-2-15,2-6-14 16,-7-7 5-16,0-11-71 16,2-1 6-16,-4-7-40 15,-1-27-80-15,-3-12-278 16</inkml:trace>
  <inkml:trace contextRef="#ctx0" brushRef="#br0" timeOffset="382">637 104 515 0,'0'0'115'16,"0"0"-99"-16,0 0 40 16,0 0 43-16,0 0-59 0,0 0-25 15,-170 246 1 1,157-214-15-16,7-2-2 0,6-8 0 16,0-1-85-16,0-6-42 15,2-15-75-15,19 0-66 16</inkml:trace>
  <inkml:trace contextRef="#ctx0" brushRef="#br0" timeOffset="557">795 325 172 0,'0'0'461'0,"0"0"-458"16,0 0 2-16,0 0 107 15,0 0-76-15,0 0-10 16,-23 134-16-16,15-110-10 0,7-6 0 15,1-4-30-15,0-8-130 16,1-6 46-16,16-7-76 16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49.9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0 406 0,'0'0'31'0,"0"0"8"16,0 0 63-16,0 0 7 15,0 0-63-15,0 0-30 16,148 537 42-16,-122-454-47 16,-3-11 1-16,0-14-10 15,-4-11 10-15,-2-12-2 16,-8-9-10-16,-8-14 0 15,3-6-4-15,-4-6-18 16,0 0-28-16,0-18-42 16,-17-28-181-16</inkml:trace>
  <inkml:trace contextRef="#ctx0" brushRef="#br0" timeOffset="227">107 19 369 0,'0'0'55'15,"0"0"-20"-15,0 0 31 16,0 0-16-16,0 0-12 16,0 0 19-16,135 33-9 15,-121 8-29-15,-13 7 32 16,-1 5-51-16,0-1 5 16,-4-3-5-16,-15-8 2 15,5-11-4-15,4-3-73 0,7-13-2 16,3-8-2-16,0-6-73 15,21-14-2-15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48.1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82 481 0,'0'0'88'0,"0"0"-22"16,0 0 1-16,0 0 10 15,0 0-68-15,0 0 16 16,0 0-18-16,20 26-2 16,15-12 0-16,5 3-5 15,2-5 12-15,-2 1-4 0,1-5-8 16,-3 1-25-16,-8 1-104 16,-14-1-73-16,-16-5-167 15</inkml:trace>
  <inkml:trace contextRef="#ctx0" brushRef="#br0" timeOffset="190">9 328 427 0,'0'0'81'16,"0"0"-74"-16,0 0 63 16,0 0-42-16,0 0-15 15,0 0-1-15,86 67 0 0,-50-63-2 16,0-2 0-16,4-2-10 15,9 0 4-15,4 0-4 16,3 0-123-16,3-8-71 16,-4-3-163-16</inkml:trace>
  <inkml:trace contextRef="#ctx0" brushRef="#br0" timeOffset="436">824 22 660 0,'0'0'127'0,"0"0"-107"15,0 0-15-15,0 0-1 16,0 0-1-16,0 0-3 16,111-22 1-16,-68 22 17 15,-2 0-18-15,-4 0 1 16,-2 0-1-16,-4 0 0 15,-5 0-20-15,-11 5-99 16,-6-5-35-16,-9 0-107 16</inkml:trace>
  <inkml:trace contextRef="#ctx0" brushRef="#br0" timeOffset="880">815 5 45 0,'0'0'349'0,"0"0"-249"0,0 0-85 15,0 0 9-15,0 0 28 16,0 0-22-16,90 88 48 16,-44-64-42-16,-1-2-22 15,-1 3 35-15,-4 2-49 16,-7 1 5-16,-10 1-5 16,-11-1 10-16,-12 2-8 15,0 5-2-15,-17 0 0 16,-20 7 7-16,-15-2-7 15,-3 0-6-15,-7-1 5 16,4 1 2-16,1 0-7 16,8-2 6-16,11-5 0 15,13-8 19-15,16-10-10 0,9-5-3 16,0-3-6-16,15 3 0 16,24-4-5-16,8-2 18 15,15-1-12-15,5-3 48 16,5 0-21-16,0 0 3 15,-4-4-18-15,-8-3 0 16,-11 5 4-16,-14 0-17 16,-12 2 0-16,-14 0-4 15,-4 0 4-15,-5 0-16 16,0 0 10-16,0 6-49 16,5 4 29-16,2 8-73 15,3-8-63-15,3-3-96 0</inkml:trace>
  <inkml:trace contextRef="#ctx0" brushRef="#br0" timeOffset="1353">1643 432 792 0,'0'0'73'0,"0"0"-64"15,0 0 48-15,0 0-17 16,0 0-9-16,0 0-31 15,-13-80 6-15,8 80-19 16,-1 0 11-16,1 14-49 16,-4 23 51-16,3 15 4 0,-3 4 16 15,6-4-15-15,3-9 7 16,0-12-9-16,0-7-3 16,9-11 0-16,12-6-12 15,7-7-1-15,7 0-1 16,2-26 7-16,0-11-54 15,-6 1 56-15,-8 3-27 16,-7 11 32-16,-6 7-6 16,-6 8 6-16,-4 7 0 15,0 0 0-15,5 3 3 16,4 32 9-16,10 18 5 16,2 12 30-16,0 10 20 15,-1 5-65-15,-1-3-1 16,-10-5-1-16,-6-9 15 0,-3-13-4 15,-4-5-11-15,-23-2 0 16,-2-13 15-16,-6-15-9 16,-10-15-7-16,-4 0 1 15,-6-45-60-15,-6-27 18 16,-2-27-140-16,0-24-266 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52.06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189 424 737 0,'0'0'91'0,"0"0"-72"0,0 0 12 16,0 0-20-16,0 0-5 15,0 0 61-15,6-91-50 16,-8 87 13-16,-11 4-24 16,-9 0 9-16,-1 17-30 15,-5 18 13-15,1 8 2 16,5 2 18-16,6-1-18 15,9-8 0-15,7-9 10 16,0-6-4-16,0-9-12 16,11-1 1-16,11-5 5 15,4-1 11-15,3-5-11 0,6 0 0 16,2-11-3-16,3-17-4 16,0-10 6-16,-5-11-50 15,-3-8-4-15,-6-8 54 16,-3-8-25-16,-7-7-7 15,-4 3 33-15,-4 10 2 16,-4 19-2-16,-4 20 2 16,0 18-2-16,0 10 87 15,0 0-59-15,-4 5-21 16,-7 28-6-16,5 17 8 16,1 9 22-16,5 2-31 15,0-1 0-15,0-1 26 0,0-5-26 16,11-4 0-1,1-1 7-15,2-7-5 0,3-5-4 16,-2-4-43-16,2-13-45 16,5-12 10-16,-2-8-162 15,4-13-182-15</inkml:trace>
  <inkml:trace contextRef="#ctx0" brushRef="#br0" timeOffset="379">744 306 686 0,'0'0'190'16,"0"0"-190"-16,0 0 0 16,0 0 74-16,0 0-16 0,0 0-38 15,3 70 0 1,3-56-17-16,5-4 4 0,-5 0-7 16,2-2 0-16,-3-2 8 15,-4-5-8-15,2 1-9 16,-3-2 7-16,0 0 4 15,2 0-12-15,-2 0 10 16,3 0 0-16,-3 0-6 16,0 0 6-16,0 0 0 15,0 0 9-15,0 0-8 16,0 0 8-16,0 0-9 16,0 0 0-16,0 0 7 0,0 0-6 15,0 0-1-15,0 0 14 16,0 0-11-16,0 0 11 15,0 0-14-15,0 0 0 16,0 0 2-16,0 0-2 16,0 0-4-16,0 0-8 15,0 0-79-15,0-15-196 16</inkml:trace>
  <inkml:trace contextRef="#ctx0" brushRef="#br0" timeOffset="696">157 32 714 0,'0'0'107'0,"0"0"6"16,0 0-10-16,0 0-103 15,0 0 22-15,0 0-41 16,1 22 20-16,57 10-1 16,13 5 39-16,6 4-33 15,-10-3 18-15,-12-5-24 16,-5 0 0-16,-14-3 3 16,-5-5-3-16,-8-5-5 15,-6-5 5-15,-6-5-48 0,-7-7-95 16,-4-3-116-16,0 0-111 15</inkml:trace>
  <inkml:trace contextRef="#ctx0" brushRef="#br0" timeOffset="916">0 186 787 0,'0'0'40'16,"0"0"-19"-16,0 0-17 15,0 0 79-15,0 0-38 16,0 0-4-16,302 148 1 16,-236-134-34-16,-7-1 3 0,-13-3-11 15,-10 0 0 1,-12-1-23-16,-8 0 23 0,-14-2-121 16,-2 2-138-16,-20-9-94 15</inkml:trace>
  <inkml:trace contextRef="#ctx0" brushRef="#br0" timeOffset="1093">12 378 681 0,'0'0'0'0,"0"0"20"16,0 0 72-16,0 0-44 0,0 0 12 15,0 0-16 1,300 146-38-16,-247-129 24 0,-11-3-30 15,-13 0-11-15,-20 4-122 16,-9-12-244-16</inkml:trace>
  <inkml:trace contextRef="#ctx0" brushRef="#br0" timeOffset="1258">184 637 797 0,'0'0'54'0,"0"0"-35"15,0 0-6-15,0 0 35 16,0 0-18-16,0 0 1 0,272 103-31 16,-225-97 0-1,-5 0-19-15,-15-1-81 0,-14-5-258 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37.7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3597 41 64 0,'0'0'161'0,"0"0"-94"16,0 0-15-16,0 0 75 16,0 0-51-16,0 0-31 0,-13 0 6 15,13 0-29 1,0 0 9-16,0 0-31 0,0 0 12 16,19 0 1-16,11 0-6 15,21 0 1-15,15 6 23 16,15 1-15-16,13-1 1 15,1-1-13-15,3-5 9 16,2 0 4-16,0 0-17 16,-5 0 0-16,-5-14 11 15,-10 1-10-15,-11 4-1 16,-6-2 0-16,-6 3 5 16,-8 3 2-16,-3 4-7 15,-2 1 0-15,1 0 4 16,-4 0 8-16,4 0-10 15,-4 1-2-15,1 4 0 0,2-4-6 16,1 2 9-16,-1-3-3 16,-4 0 0-16,-3 0 9 15,-5 0-11-15,0 0 2 16,2 0 0-16,-2 0 5 16,1 0-5-16,2 0 0 15,0 0 11-15,-1 0-10 16,1 0-2-16,-3 0-5 15,-1 0 6-15,-3 0 1 16,-2 0-1-16,-3 0 0 0,-5 0 4 16,1 0-3-1,1 0-1-15,-2 0 0 0,2 0 12 16,1 0-8-16,2 2-4 16,0-2 0-16,-1 0 18 15,-1 0-17-15,-1 0 5 16,-3 0-6-16,-6 0 2 15,-3 0 9-15,-5 0-11 16,-3 0 0-16,0 0 22 16,0 0-22-16,0 0-2 15,0 2-11-15,-16 7-51 16,-13-6-76-16,-14-3-191 16</inkml:trace>
  <inkml:trace contextRef="#ctx0" brushRef="#br0" timeOffset="-5654">0 288 312 0,'0'0'6'0,"0"0"5"16,0 0 42-16,0 0-18 16,0 0 67-16,0 0-72 15,0 0-19-15,252 105 60 16,-222-95-52-16,-5 4-2 0,-2-7 9 15,1 1-25 1,-1-1 34-16,5-1-35 0,3-6 0 16,2 0 30-16,15-4-30 15,6-19 0-15,9-8-5 16,4-1 22-16,-2 2-17 16,1 10 0-16,-10 5 0 15,3 9 0-15,-6 6 1 16,-4 0-1-16,-4 2 13 15,-5 17-9-15,0 4 37 16,-6 1-37-16,-1 3-4 16,-1-3 28-16,-4-1-23 0,3-4-3 15,3 0-2 1,4-11 8-16,6-5 15 0,2-3-23 16,5-5 0-16,3-15-9 15,3-6 9-15,-2 3 0 16,3 4-3-16,0 5 18 15,5 6-30-15,-3 3 15 16,-2 5 0-16,1 0 2 16,-6 0-2-16,-3 0 0 15,-1 0-4-15,-3 0 14 16,3 0-20-16,6 0 10 16,6-4 0-16,4-6 7 15,2-1-7-15,-4 0 0 16,3-1-1-16,-3 0 10 15,5 3-10-15,1-2 1 0,6 3 0 16,2 0 10-16,-5 3-5 16,-3 3 7-16,-6 2-12 15,-2-2 8-15,-1-2-6 16,0 2-2-16,-3-2 0 16,-7 1 9-16,-1 0-7 15,0 0-2-15,5 3 0 16,-3 0 3-16,2 0-6 15,-4 0 3-15,2 12 0 16,3 1-11-16,4 2 11 16,3 0 0-16,4-1 2 15,2-5-1-15,10-7 7 0,3-2-8 16,6 0 0 0,4-6 10-16,1-13-10 0,-1 0 0 15,-5-2-3-15,-5 5 11 16,-8 2-4-16,-5 9-4 15,2 2 0-15,-1 3-7 16,-1 0 7-16,-1 19-1 16,-1 2 1-16,2 0 3 15,8-2 14-15,7-7-17 16,8-5 0-16,5-7 19 16,5 0-19-16,-2-15 0 15,-3-12 4-15,-4-3 7 16,-2 1-17-16,-15 1 6 15,-11 8 0-15,-19 6-23 16,-16 5 21-16,-18 9-33 0,-10 0-51 16,-29 1-95-16,-38 15-199 15</inkml:trace>
  <inkml:trace contextRef="#ctx0" brushRef="#br0" timeOffset="-4513">924 443 446 0,'0'0'112'16,"0"0"-69"-16,0 0-27 15,0 0 41-15,0 0-27 16,0 0-28-16,-16 13 6 15,-1 9-8-15,-1 8 25 16,0-3-25-16,-1-3 2 16,-1-5 12-16,0-2-14 15,-3-3 0-15,6-1 2 16,5-7 1-16,8-6-4 0,4 5 1 16,0-5 0-16,0 0-16 15,0 3-1-15,0 3-20 16,16 5 36-16,10-1 1 15,7 1 11-15,-1-3-11 16,0-2 1-16,2-3 6 16,-6-3 0-16,-5 0-7 15,-5 0 10-15,-9 0-9 16,-6 0 17-16,-3 0-7 16,0 0 24-16,0 0 91 15,0-11-71-15,-14-8-43 16,-6-2 14-16,-3-2-19 15,-1-7 11-15,-2 2-18 0,0-4 0 16,3 2-22 0,4 3 22-16,6 4-48 0,5 0-37 15,8 0-127-15,0 6-103 16</inkml:trace>
  <inkml:trace contextRef="#ctx0" brushRef="#br0" timeOffset="-4386">980 698 86 0,'0'0'39'0,"0"0"72"16,0 0-42-16,0 0-29 15,0 0-40-15,0 0-294 0</inkml:trace>
  <inkml:trace contextRef="#ctx0" brushRef="#br0" timeOffset="6526">2719 294 19 0,'0'0'9'0,"0"0"116"0,0 0-62 15,0 0-28-15,0 0 27 16,0 0 0-16,0 0 13 16,-37-13-17-16,37 13-14 15,0 0 21-15,0 0-40 16,0 0-25-16,0 0-16 15,23 0 16-15,9 0 30 16,10 7-12-16,2-1 4 16,5 0 27-16,2-1-37 15,-2-1 7-15,0 1-2 16,-3 0-16-16,-3-2 15 16,-6 0-16-16,-9 2 0 15,-2-2 6-15,-8 2-6 16,-4-2 0-16,-6-3 1 0,-7 0 5 15,2 0 1-15,-3 0-7 16,0 0 0-16,0 0 21 16,0 2-18-16,0-2-2 15,0 0 11-15,0 0-6 16,0 0-10-16,0 0 4 16,0 0-66-16,0 0-56 15,0 0-188-15</inkml:trace>
  <inkml:trace contextRef="#ctx0" brushRef="#br0" timeOffset="7029">3115 322 289 0,'0'0'115'16,"0"0"-32"-16,0 0-22 0,0 0-13 15,0 0-48-15,0 0 4 16,-3 0-14-16,3 0 10 16,0 0-90-16,0 0-26 15,0 0-105-15</inkml:trace>
  <inkml:trace contextRef="#ctx0" brushRef="#br0" timeOffset="7207">3115 322 256 0,'-36'30'108'0,"36"-30"-108"16,0 0-126-16,0 0-55 16</inkml:trace>
  <inkml:trace contextRef="#ctx0" brushRef="#br0" timeOffset="7381">3092 371 391 0,'0'0'124'16,"0"0"-124"-16,0 0-1 0,0 0-188 16</inkml:trace>
  <inkml:trace contextRef="#ctx0" brushRef="#br0" timeOffset="7568">3092 371 394 0,'-16'-46'78'0,"16"46"15"16,0 0-93-1,0 0-16-15,0 0-171 0,0 0 85 16</inkml:trace>
  <inkml:trace contextRef="#ctx0" brushRef="#br0" timeOffset="7735">3165 374 355 0,'0'0'62'0,"0"0"1"16,0 0-37-16,0 0-26 0,0 0-97 15,0 0-286 1</inkml:trace>
  <inkml:trace contextRef="#ctx0" brushRef="#br0" timeOffset="8468">3165 374 404 0,'-86'-4'39'15,"86"4"22"-15,0 0 8 16,0 0-14-16,0 0-20 16,0 0-35-16,-30 0-80 15,30 0 16-15,4 0-10 16,10 0 58-16,-2 0-23 0,-2 0 6 15,-3 0 18-15,-2 0 11 16,-4 0 4-16,-1 0 18 16,0 0-15-16,0 0 32 15,0 0 12-15,0 0-21 16,0 12 6-16,0 12 2 16,0 7-18-16,-13 4 49 15,-1-3-38-15,0-7-15 16,2-2 8-16,-2-2-15 15,-3 1 10-15,2 0-15 16,-2-3 0-16,3-3 11 16,5-9-11-16,4 0 0 15,4-4 16-15,1-3-13 0,0 0 8 16,0 0-11-16,0 0 0 16,0 0-16-16,0 0 5 15,1 5 11-15,18 1 14 16,4-1-9-16,6 1 17 15,-2-3-22-15,1 0 1 16,-2-2 17-16,-3-1-15 16,-4 0-3-16,-3 0 7 15,-5 0-7-15,-3 0 2 16,-2 0-2-16,-1 0 0 16,-1 0 17-16,-4 0-8 15,3 0-7-15,-3 0 35 0,0 0-10 16,0 0 17-1,0-5-7-15,0-10-30 0,0-6 47 16,0-3-50-16,-7-6-3 16,-7-5 20-16,-2 2-21 15,0-2 1-15,-3 1-1 16,2 5 0-16,3 5 8 16,4 10-8-16,4 5 0 15,1 6-7-15,3 0 11 16,2 3-8-16,-3 0-8 15,2 0 10-15,-2 0-27 16,3 0 8-16,0 0-77 16,7 17-102-16,15-6-8 0</inkml:trace>
  <inkml:trace contextRef="#ctx0" brushRef="#br0" timeOffset="8635">3589 554 687 0,'0'0'38'0,"0"0"34"15,0 0-62-15,0 0-10 16,0 0-3-16,0 0-338 16,-9 14-67-16</inkml:trace>
  <inkml:trace contextRef="#ctx0" brushRef="#br0" timeOffset="9084">3053 300 310 0,'0'0'85'0,"0"0"44"15,0 0-63-15,0 0-28 16,0 0 4-16,0 0-42 15,19 5-1-15,15 3 1 16,2 1 2-16,6-3 15 16,-2-1-16-16,-4 3 6 15,-8-2 23-15,-6-2-23 16,-9 0-7-16,-5-2 12 16,-6-2-11-16,-2 0 1 15,0 0 3-15,0 0-3 0,0 3 47 16,0-3-28-16,0 0-2 15,-7 0-11-15,-11 0-8 16,-6-9-149-16,-4-10-91 16</inkml:trace>
  <inkml:trace contextRef="#ctx0" brushRef="#br0" timeOffset="9225">3053 300 525 0</inkml:trace>
  <inkml:trace contextRef="#ctx0" brushRef="#br0" timeOffset="9271">3053 300 525 0,'53'89'2'0,"-53"-89"11"0,0 0-5 0,0 0 88 0,0 0-47 0,0 0-47 16,47 20 19-16,-22-9-21 0,-1 0-30 16,-2-3-115-16,-5-6-105 15</inkml:trace>
  <inkml:trace contextRef="#ctx0" brushRef="#br0" timeOffset="9427">3182 436 361 0,'0'0'37'15,"0"0"-5"-15,0 0-16 16,0 0-16-16,0 0-37 0,0 0-162 15</inkml:trace>
  <inkml:trace contextRef="#ctx0" brushRef="#br0" timeOffset="17100">2763 313 73 0,'0'0'103'0,"0"0"-79"15,0 0 5-15,0 0 62 16,0 0-65-16,0 0-26 15,0 0 50-15,149-32-32 16,-121 32 29-16,4-5-21 16,3 5-11-16,5 0 3 0,6-3-18 15,5-1 0 1,10-3 29-16,4-1-29 0,5 0 2 16,2-1 9-16,2 2-4 15,3-2-12-15,7 3 5 16,7-1 0-16,4 4 4 15,-2 0-4-15,1-2 0 16,-11 0-1-16,-3 0 7 16,-4 0-10-16,-4-3 4 15,-4 5 0-15,-5 0 4 16,-5-1-4-16,-4 4 0 16,-5-3 1-16,2-3 4 15,-2 3 1-15,0-1-6 16,-3 2 18-16,-2 0-8 0,-2-6-10 15,7 3 0-15,-3-1 24 16,3 1-13-16,0 2-6 16,0 0-5-16,2 1 0 15,-2 2 77-15,-1 0-75 16,-2 0 0-16,-2 0 13 16,-7 0-7-16,-5 5 2 15,-1 5-10-15,-4-2 0 16,-4-1 22-16,2-1-22 15,-10 0 0-15,-2 1 4 16,-7-1-2-16,1 4-2 16,-5 6-72-16,-2-1-117 15,0-3-158-15</inkml:trace>
  <inkml:trace contextRef="#ctx0" brushRef="#br0" timeOffset="17258">5935 322 854 0,'0'0'0'0,"0"0"-151"16,0 0-237-16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56.3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0 202 805 0,'0'0'86'0,"0"0"-86"16,0 0 0-16,0 0-2 16,0 0-8-16,0 0-5 0,0 0-10 15,62 0 25-15,1 6 12 16,18 8-12-16,14 0 0 16,19 1 8-16,11-5-6 15,6-5-2-15,11-5 0 16,13 0 6-16,11-6 6 15,6-13-12-15,3 0 0 16,-3-1 0-16,-2-1 0 16,-3 2 0-16,-6 0 0 15,-7 6 9-15,-7 1-15 16,-3 1 6-16,-2-2 0 16,2 4 9-16,0-1-9 0,-1 3 0 15,-11-3-4-15,-7 7 10 16,-3-2-14-16,-3 4 8 15,-5-4 0-15,-5 3 8 16,-6 2-8-16,-5 0-2 16,-6 0-3-16,-3 0 5 15,-9 0-6-15,-8 0 6 16,-5 0 0-16,-7-3 5 16,-5-2-1-16,-1 1-5 15,-6-1 1-15,-7 4 0 16,-6-3 1-16,-10 3-1 15,-5-1 0-15,-11 2-1 16,-4 0 1-16,-5 0 0 16,0 0-2-16,0 0-24 0,0 0 5 15,0-2-173-15,-17-13-182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07.8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207 0 448 0,'0'0'69'16,"0"0"-64"-16,0 0 2 16,0 0 53-16,0 0-8 15,0 0-29-15,-188 49 1 16,177-29-9-16,3 1-8 16,8-2-7-16,0 1-3 15,0 4 3-15,14-5 0 16,7 3 0-16,6-3 0 0,-3-5 3 15,-1 2 4-15,-3-3-4 16,-6-5-1-16,-8-2-2 16,-3-3 0-16,-3-1-1 15,0 1 0-15,0 9-3 16,-17 0 4-16,-3 1 9 16,-4-1-4-16,5-4-3 15,9 1-2-15,2-4 0 16,8-4-23-16,0-1-57 15,0 0-87-15,4 0-272 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7:56.4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61 912 0,'0'0'38'16,"0"0"-8"-16,0 0-29 16,0 0-2-16,0 0-7 15,0 0-196-15,0-39-134 0</inkml:trace>
  <inkml:trace contextRef="#ctx0" brushRef="#br0" timeOffset="140">42 0 789 0,'0'0'6'15,"0"0"29"-15,0 0-35 16,0 0-48-16,0 0-179 15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30.75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77 34 0,'0'0'47'16,"0"-3"31"-16,0 2-43 15,0-4-5-15,0 1 0 16,0 3-16-16,-3-3 9 15,3 3-7-15,0 1 2 16,-3 0 16-16,3 0-34 16,0 0 2-16,0 0 13 0,0 0-15 15,0 0-1-15,0 0 1 16,0-1 0-16,11-2 5 16,9 1 2-16,3 2-7 15,6 0 17-15,-1 0-15 16,1 0 1-16,2 0 0 15,5 0-2-15,7 0 21 16,3-3-18-16,8 2-2 16,1-3 11-16,2-1-6 15,-2 1-7-15,-2-2 0 16,-7 2 1-16,-6-1 0 16,-4 1-1-16,-3-1 0 0,-6 2 12 15,-2 1-12 1,-5 0 0-16,-3-1 11 0,-4 3-9 15,1 0 37-15,0 0-37 16,0 0 9-16,0 0 18 16,-5 0-16-16,2 0 0 15,-10 0 2-15,2 0-10 16,-3 0 7-16,0 0-12 16,0 0 0-16,0 0 23 15,0 0-21-15,0 0-2 16,0 0-57-16,0 0-99 15,0 0-190-15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32.9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0 160 105 0,'0'0'57'15,"0"0"38"-15,0 0-51 16,0 0 11-16,0 0-5 0,0 0 3 16,-11-13 30-1,11 13-53-15,0-1-8 0,0 1 5 16,0 0-27-16,0 0 5 15,0 0-11-15,0 0 6 16,0 0-6-16,0 0-3 16,19 0 9-16,4 0 16 15,9 7-16-15,5 3-1 16,6-3 0-16,3-1 2 16,3 3-2-16,1-5-8 15,-1 2 9-15,-4-3 17 16,-4 0-17-16,-1-3 0 15,-4 3-10-15,-4-3 24 16,0 0-16-16,-3 0 2 16,-4 0 0-16,1 0 4 0,-5 0-4 15,-1 0 0 1,-1 2-2-16,-1-2 9 0,4 0-4 16,-6 0-3-16,4 0 0 15,5 0 2-15,-5 0-2 16,3 0 0-16,1 1-1 15,-1-1 2-15,2 3 0 16,-4-2-1-16,2 2 0 16,-1-1 1-16,-1 1-1 15,-1-2 0-15,-1-1-1 16,-1 5 3-16,2-4-2 16,-1 3 0-16,1 1 0 0,-4-5 4 15,6 1-4-15,-7 2 0 16,4-2 0-16,1 3 6 15,-5-3-11-15,2 2 5 16,-2-2 0-16,0 1 1 16,1 1-1-16,-2-3-1 15,-1 1 1-15,4-1 1 16,-4 3-1-16,0-3-8 16,1 0 8-16,0 0 7 15,1 0 0-15,2 0-7 16,0 1 0-16,-2 3 4 15,7-3-7-15,-1 2 3 16,2-2 0-16,2-1 10 16,4 2-10-16,0 1 0 15,7-3 3-15,-1 1 1 0,2-1 4 16,-2 0-8-16,2 0 0 16,-2 0 4-16,2 0 4 15,1 0-8-15,1 0 14 16,1 0-13-16,4-4 9 15,2 1-10-15,3-5 0 16,0 3 12-16,2-1-12 16,1-2 0-16,-1 4 0 15,-2 1 3-15,1-1 1 16,0 0-4-16,2-1 0 16,-5 4 5-16,2-7-4 15,4 3-1-15,-3 0 7 0,-1-1-7 16,2 3 8-16,-4 2-8 15,-1-1 0-15,1 0 1 16,0-3-1-16,-1 2 0 16,-1 2-5-16,1-4 13 15,0 2-14-15,1 1 6 16,-2-3 0-16,-2 2 4 16,4-4-4-16,-2 3-1 15,1 1-2-15,-2-5 6 16,1 4 3-16,-2 0-6 15,1 1 1-15,1-2-6 16,-5 0 5-16,1 1 0 16,4 0 1-16,-6 0 5 15,3 2-5-15,-1-1-1 16,2 3 0-16,0-2 4 0,5 1-4 16,-4-2-8-16,-1 0 8 15,-4 1 4-15,-3-3-4 16,0 2-8-16,-1 0 8 15,-1 0 4-15,1 0-3 16,0 1-1-16,-2-1 0 16,2 1 3-16,-3-1 0 15,3 0-3-15,1-2 0 16,-4 4 1-16,3-4-1 16,-3 4-4-16,1 1 4 0,-6 0 2 15,-4 0-2 1,-1 0-3-16,-8 0 3 0,-2 0-2 15,-8 0 2-15,1 0-4 16,-3 0 4-16,-2 0 2 16,3 0 2-16,-3 0-4 15,0 0 0-15,0 0 12 16,0 0-7-16,0 0-5 16,0 0 6-16,0-4-6 15,0-11-7-15,-14-13-226 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36.24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 27 18 0,'0'0'48'0,"0"0"55"16,0 0-24-16,0 0 4 16,0 0-4-16,0 0-2 15,0 0-42-15,-15-17-5 16,15 15-30-16,0 2 0 0,1 0-5 16,21 0 5-1,10 0 9-15,16 0-9 0,2 0 0 16,6 0 26-16,0 0-26 15,-2 0 0-15,-8 0 10 16,-9-3-6-16,-6 1-4 16,-8-1 0-16,-7 3 2 15,-6 0 1-15,-9 0-3 16,-1 0-9-16,0 0 9 16,0 0 0-16,0 0 0 15,0 0-5-15,0 0-53 16,0 0-63-16,0 0-56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36.93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76 62 0,'0'0'108'15,"0"0"-49"-15,0 0-56 16,0 0 16-16,0 0 11 15,0 0-29-15,50-2 23 0,-5 2 18 16,9 0-18-16,4 0 32 16,6 0-36-16,7 0-9 15,3 0 29-15,5 0-32 16,6 0 4-16,1-5-12 16,-3-3 6-16,-4 2 1 15,-7-1-7-15,-9 1 0 16,-9 0 0-16,-9 3 6 15,-12-2-10-15,-5 0 4 16,-2 1 0-16,-3 2 17 16,3-5-15-16,0 6 5 15,-1-4 19-15,1 5-18 16,-3-1-2-16,-5 1-6 0,2 0 0 16,-6 0 5-16,-3 0-2 15,-4 0-3-15,-2 0 0 16,-3 0-2-16,2 3-1 15,1 6-2 32,-1 5-74-47,-4-3-33 0,0-9-198 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37.0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0 460 0,'0'0'46'0,"0"0"-46"15,0 0-61-15,0 0-73 16,0 0-177-16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37.4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 0 524 0,'0'0'29'16,"0"0"-29"-16,0 0-21 16,0 0-53-16,0 0 3 15,0 0-1-15,-12 9-107 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46.2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86 169 47 0,'-14'-6'37'0,"5"1"73"15,-1-1-62-15,1-1-29 16,0 0 39-16,-2 0 7 16,5 1-4-16,-2-2-11 15,4 0 0-15,2 5 12 16,-1-2-57-16,2 4-3 0,1 1 25 15,0 0-27 1,0 0-4-16,0 0 3 0,0 0-16 16,0 0 11-16,27 4-13 15,13 11 19-15,9-1 2 16,5 0-2-16,3-1-1 16,1-4 0-16,8-8-1 15,-1-1 2-15,2 0 0 16,1-4 0-16,-7-12 7 15,-7-1-4-15,-13 1-3 16,-10 5 1-16,-13 5 8 16,-9 4-5-16,-7 2-4 0,-2 0 0 15,0 0-7-15,0 0 7 16,0 0-40-16,0 0-28 16,-15 2-65-16,-8 2 52 15,-7-2-32-15,3-2 14 16</inkml:trace>
  <inkml:trace contextRef="#ctx0" brushRef="#br0" timeOffset="225">572 1 45 0,'0'0'54'0,"0"0"-35"16,0 0 4-16,0 0 4 16,0 0-7-16,0 0 56 15,167 0-46-15,-135 12 0 0,-2 1 12 16,-6-1-13-1,-5 1-4-15,-4 0 4 0,-9 4-19 16,-1-3-1-16,-5 5 21 16,0 3-28-16,0 2 25 15,-17 5-21-15,-2 5-6 16,1-3-42-16,-2-1-85 16,-1-13-62-16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49.4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156 125 37 0,'-9'-6'68'0,"4"-1"-16"15,5 5 22-15,-1-3-41 16,-2 0-15-16,3 1 37 16,-2-2-46-16,2 3 20 15,0 2 20-15,-3 1-11 0,3 0 13 16,0 0-51 0,0 5 0-16,0 27 0 0,0 15 0 15,12 13 18-15,2 7-3 16,0-1-14-16,0-3 38 15,0-5-39-15,2-9 0 16,1-9 8-16,-3-4-4 16,0-13-3-16,-5-8-1 15,-4-9 14-15,-4-6-4 16,-1 0-10-16,0 0 11 16,0-11 44-16,-1-14-55 15,-21-5-26-15,-4-6-10 16,-3-1-24-16,1 6 33 15,-1 6-13-15,6 8 21 16,5 11 12-16,-1 6 7 0,6 0 1 16,-4 0 8-16,3 10 0 15,0 15-4-15,5-1 1 16,1 7-5-16,4 2 27 16,4-3-14-16,0-1 1 15,0-4 3-15,9-1-18 16,11-10 43-16,7-3-43 15,6-7 1-15,6-4 9 16,8 0-4-16,2-21-12 16,0-11-55-16,-5-1-69 15,-7-5-112-15,-9 5 95 16,-7 3 147-16,-6 1 1 0,-5 10 69 16,-3 7 59-1,-2 5-44-15,-5 5 13 0,0 2 3 16,0 0-91-16,0 0 2 15,0 0-14-15,0 9 9 16,0 8-7-16,3 7 9 16,2 1 5-16,1 1 1 15,1-6-15-15,-2-1-5 16,1-6-3-16,-1-4-75 16,-1-9-85-16,-4 0-101 15</inkml:trace>
  <inkml:trace contextRef="#ctx0" brushRef="#br0" timeOffset="193">417 188 156 0,'0'0'114'0,"0"0"-108"16,0 0 14-16,0 0 8 15,0 0 19-15,0 0-38 16,49 128-2-16,-31-111 15 15,4-6-22-15,1-3-24 16,4-8-47-16,0 0-90 16</inkml:trace>
  <inkml:trace contextRef="#ctx0" brushRef="#br0" timeOffset="518">650 303 153 0,'0'0'181'0,"0"0"-22"15,0 0-78-15,0 0-28 16,0 0-20-16,0 0-33 15,0 3-5-15,-5 13 5 16,-4 5 10-16,2-1 27 16,5 2-37-16,2-3 0 15,0-1 5-15,0-1-5 16,0 0 0-16,11-3-1 16,9-3 6-16,0 0-10 15,1 0 5-15,1 3 0 16,-4-4 10-16,-4-1-6 15,-5-4-4-15,-7-2 0 16,-2-1 3-16,0 4-23 0,0 5 20 16,0 3 0-16,-16 1 7 15,2 2-7-15,-2-5-1 16,2-3-7-16,2-5-33 16,5-2 19-16,0-2-71 15,7 0 20-15,0-16-4 16</inkml:trace>
  <inkml:trace contextRef="#ctx0" brushRef="#br0" timeOffset="1629">911 292 138 0,'0'0'115'16,"0"0"-35"-16,0 0-60 0,0 0 5 16,0 0-9-16,0 0 91 15,-31 70-3-15,17-35-67 16,5-3-5-16,8-5-18 15,1-2-11-15,0-6 27 16,4-5-30-16,15-1-4 16,1-7-3-16,6-3 6 15,4-3 1-15,3 0 0 16,-1-14 0-16,-1-10-18 16,-5-10-25-16,-6-1-52 15,-2-3 73-15,-3 7 2 16,-5 4 20-16,-6 10 20 15,-2 4-18-15,-2 9 55 0,0 4-21 16,0 0-24 0,0 0-12-16,0 4-15 0,0 18 15 15,0 10 35-15,9 6-16 16,5 2 35-16,0-5-52 16,2-7-2-16,1-4 28 15,-3-2-27-15,-3-3-1 16,-2-6 0-16,-1-6 8 15,-4-3-3-15,-4-4-5 16,3 0 0-16,-3 0 32 16,0-27-32-16,0-3-16 15,-3-11 7-15,-4 0 9 16,7 3-12-16,0 4 12 16,0 5 0-16,0 4-3 0,10 4 3 15,1 4 0-15,3 2-2 16,0 5 15-16,0 5-14 15,1 1 1-15,-4 4-16 16,2 0-21-16,4 0-70 16,-1 15 7-16,1 7 15 15,1 3-20-15,3 1 71 16,-2-1 5-16,2 2 29 16,2-7 16-16,0-4-15 15,3-4 41-15,-6-7 43 16,-1-5-54-16,1 0 39 15,-5 0-18-15,7 0 0 16,-4-8-42-16,3-14 39 0,-5-6-18 16,1-1-30-16,-11 1 16 15,-3 6-20-15,-3 8 3 16,0 2-14-16,0 8 14 16,-8 2 0-16,-6 2 0 15,-1 0 0-15,-3 6 10 16,1 13-13-16,8 2 3 15,1 2 0-15,6-3 3 16,2 2-3-16,0-3-8 16,2-3 8-16,19-3 0 15,5-7-15-15,8-4 8 16,6-2 7-16,3 0 8 0,0-15-8 16,2-10-76-1,-1-9 1-15,-7-2 18 0,-2-8-55 16,-7 1 58-16,-10 2 16 15,-4-1 27-15,-9 2 3 16,-5 2 8-16,0 7 53 16,0 6-3-16,-11 8 58 15,3 9-60-15,4 6 58 16,4 2-22-16,-2 0-84 16,2 0-9-16,0 19-12 15,0 15 21-15,0 13 44 16,6 3-43-16,8 0 3 15,1-4 15-15,-1 0-15 0,0-10-4 16,0-2 0 0,-4-6 5-16,-2-11 2 0,-3-4-7 15,-2-7-20-15,-3-3-6 16,0-3-107-16,0-3 90 16,-11-19-45-16,-12-11-306 15</inkml:trace>
  <inkml:trace contextRef="#ctx0" brushRef="#br0" timeOffset="1981">2026 235 1 0,'0'0'231'0,"0"0"-121"16,0 0 36-16,0 0-88 16,0 0 45-16,0 0-54 15,-15-29-33-15,15 29-16 0,3 0 3 16,16 0-4-16,4 0 1 16,6 0 0-16,3 2 17 15,3-2-17-15,4 0-19 16,-1 0 9-16,-4-9-35 15,1-10-38-15,-3-6 68 16,-6-3-41-16,-4 7 23 16,-13 5 33-16,-9 7 14 15,0 5 7-15,0 4-4 16,-14 0 1-16,-10 0-4 16,-4 6 6-16,3 17-18 15,4 2 5-15,9 5 10 16,6-3 41-16,6-2-54 15,0-2 13-15,1-4-10 16,22-1-1-16,3-4 24 0,6-6-30 16,7-2 0-16,2-6-7 15,10 0-3-15,6-23-87 16,-8-17-96-16</inkml:trace>
  <inkml:trace contextRef="#ctx0" brushRef="#br0" timeOffset="2098">2758 127 334 0,'0'0'361'0,"0"0"-346"16,0 0-5-16,0 0-20 15,0 0-19-15,0 0-215 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54.5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345 620 1 0,'15'0'83'0,"0"-5"-16"15,-1-3-24-15,0-1-20 16,0 1 1-16,-2 3-9 0,-3-1-13 15,4 1 23 1,-4 2-19-16,0 1-6 0,2-3 23 16,1 1-10-16,2 1-8 15,-2-4 7-15,-1 1-5 16,3-5 13-16,-2 5-18 16,0-5 1-16,-3-1 24 15,-2-1-24-15,0-3 15 16,-2-2-1-16,1 0 3 15,-1-3 7-15,-1-2-27 16,-1 0 0-16,-3 0 3 16,2 0 8-16,1 4-11 15,-3 0 4-15,0 0-3 0,0 3 14 16,0-1-11 0,-5-1-1-16,-4 7 23 0,0 0 2 15,-5-2-1-15,2 3-19 16,0-2 2-16,-2 3 2 15,0-1-10-15,-1 1 0 16,-2 1 28-16,-2 0-22 16,1 2-2-16,-4-4 6 15,-1 2-4-15,2 0 6 16,1 0-14-16,0-2 0 16,5 3 18-16,-2-4-15 15,1 3 1-15,0-3 2 16,-1 1 7-16,3 4 10 15,3 2-23-15,-1 2 0 16,3-1 21-16,-1 1-20 0,1 2-1 16,2-2 0-16,2 2-2 15,-1 0-2-15,-3 0-11 16,-4 0 15-16,3 0 7 16,-3 9-7-16,4 3-6 15,-3 5-9-15,-2 4 15 16,-1 0 11-16,-2 2-11 15,0 1 0-15,3-4 7 16,0 3-7-16,4-2 0 16,-1-2-3-16,5 0 8 15,1 0-10-15,5 0 4 16,0 1-2-16,0-1-6 0,0 2 9 16,0 0-2-1,6 2 0-15,6 1 4 0,2 0 8 16,-1 3-10-16,-3-4 0 15,3 1 4-15,-4-5-4 16,3-3 0-16,-6-3-1 16,2-1 3-16,-2-3-3 15,-3-3 1-15,2-2 0 16,-4-3-11-16,7 3 11 16,-2-3-5-16,6 2 5 15,1-2 2-15,0 1-2 16,3 1 0-16,1-3 0 0,1 0 22 15,0 0-19 1,-4 0-2-16,3 0 3 16,-6 0 0-16,4 0 0 0,-1 0-4 15,1 2-15-15,2 0-7 16,0-1-145-16,-8-1-75 16</inkml:trace>
  <inkml:trace contextRef="#ctx0" brushRef="#br0" timeOffset="147">455 646 289 0,'0'0'131'15,"0"0"-125"-15,0 0 13 0,0 0-15 16,0 0 13 0,0 0-17-16,20 0 2 0,-11-1-16 15,-4-15-177-15</inkml:trace>
  <inkml:trace contextRef="#ctx0" brushRef="#br0" timeOffset="576">487 485 253 0,'0'0'98'15,"0"0"-39"-15,0 0-42 16,0 0-7-16,0 0-10 15,0 0-7-15,5 0 6 16,-5 0-122-16,0 0-176 16</inkml:trace>
  <inkml:trace contextRef="#ctx0" brushRef="#br0" timeOffset="725">487 485 67 0,'27'23'27'0,"-27"-23"-27"0</inkml:trace>
  <inkml:trace contextRef="#ctx0" brushRef="#br0" timeOffset="1035">537 523 263 0,'0'0'125'16,"0"0"-125"-16,0 0 8 16,0 0-10-16,0 0 2 15,0 0-46-15,13 6-21 0,-8-4-144 16</inkml:trace>
  <inkml:trace contextRef="#ctx0" brushRef="#br0" timeOffset="1176">537 523 279 0,'32'27'52'15,"-32"-27"-24"-15,0 0-2 16,0 0-26-16,0 0-8 15,0 0-103-15</inkml:trace>
  <inkml:trace contextRef="#ctx0" brushRef="#br0" timeOffset="1328">547 557 298 0,'0'0'61'16,"0"0"-61"-16,0 0 2 15,0 0-12-15,0 0-7 16,0 0-62-16,5 3-173 16</inkml:trace>
  <inkml:trace contextRef="#ctx0" brushRef="#br0" timeOffset="1467">547 557 281 0,'17'14'42'16,"-17"-14"-14"-16,0 0-17 16,0 0-11-16,0 0-32 0,0 0-98 15</inkml:trace>
  <inkml:trace contextRef="#ctx0" brushRef="#br0" timeOffset="1630">576 554 28 0,'0'0'244'16,"0"0"-197"-16,0 0-28 15,0 0 5-15,0 0-24 0,0 0-6 16,-7 3-74 0,7-3-148-16</inkml:trace>
  <inkml:trace contextRef="#ctx0" brushRef="#br0" timeOffset="1761">576 554 201 0,'-7'-2'111'0,"7"2"-102"16,0 0-5-16,0 0-4 16,0 0-55-16,0 0-151 15</inkml:trace>
  <inkml:trace contextRef="#ctx0" brushRef="#br0" timeOffset="1914">569 531 300 0,'0'0'82'0,"0"0"-48"16,0 0-22-16,0 0-12 15,0 0-22-15,0 0-72 16,-12 0-58-16</inkml:trace>
  <inkml:trace contextRef="#ctx0" brushRef="#br0" timeOffset="2060">569 531 285 0,'-12'15'70'0,"12"-15"-23"0,0 0-39 16,0 0 2-16,0 0-10 15,0 0-11-15,0 0-93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10.02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42 304 0,'0'0'227'16,"0"0"-49"-16,0 0-19 15,0 0-60-15,0 0-15 16,0 0-55-16,7 7-29 0,7-18-35 15,0-27-238-15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58.41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0 141 313 0,'0'0'64'0,"0"0"-41"16,0 0-23-16,0 0 0 15,0 0 8-15,0 0 4 16,0 0-3-16,6 8 49 0,18-8 1 15,1 0-2 1,-2 0-50-16,-2 0 0 0,5 0 16 16,2 0-18-16,12 0 0 15,6 0 27-15,6 0-4 16,5 0 1-16,1 0-29 16,-1 0 1-16,-3-4 19 15,-11-6-20-15,-8 1 0 16,-9 2 4-16,-12 2-1 15,-5 4-6-15,-4 1-43 16,-5-5-63-16,0 0 31 16,-2-9-113-16</inkml:trace>
  <inkml:trace contextRef="#ctx0" brushRef="#br0" timeOffset="225">477 0 295 0,'0'0'115'16,"0"0"-115"-16,0 0 0 15,0 0 30-15,0 0 6 16,0 0 43-16,118 50-45 16,-92-41-7-16,-3 1-2 15,-6 1-15-15,-8-3 2 16,-4 4-12-16,-5 2 0 16,0 4 17-16,0 5-16 15,-10 0 9-15,-6 0-10 0,0 1-74 16,-1-6 6-1,0-3-110-15,2-9-164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02.35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 0 652 0,'0'0'105'0,"0"0"-97"16,0 0-8-16,0 0-10 16,0 0-7-16,0 0-88 15,-93 8-292-15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8:59.73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107 267 345 0,'0'0'31'0,"0"0"-9"15,0 0-22-15,0 0 4 16,0 0 41-16,0 0-12 16,0 0 1-16,-99 198-8 15,99-174 1-15,0-5-8 16,13 3-19-16,10-8 0 0,0 2 12 15,0-6-12 1,1-3-6-16,1-7 6 0,-2 0 6 16,-2 0 1-16,1-13-7 15,-7-10 0-15,2-1-11 16,-5-1 11-16,-6 4-5 16,2 7 5-16,-6 8 0 15,1 0 9-15,-2 6-9 16,-1 0 0-16,0 0-6 15,0 0 6-15,0 0-5 16,0 6 5-16,5 5 0 16,-2-2 26-16,3 3-26 15,2-3 0-15,1-1 9 0,3-2-9 16,-1 0 0 0,1-1 5-16,2-2-4 0,0-3-1 15,-2 0 0-15,-1 0 0 16,-2-1 13-16,3-16-13 15,-7-4 0-15,-3-4 12 16,-2 1-10-16,0 5 2 16,-2 0-4-16,-12 6 0 15,-3 1-1-15,3 6 1 16,1 2 0-16,0 4 1 16,9 0 5-16,2 0 2 15,2 0-8-15,0-2-16 16,0 2 10-16,0 0-28 15,19-3-27-15,7 1 58 0,6-6 3 16,0 2-6-16,0 1-9 16,-4 1 15-16,-2 4 3 15,-3 0-3-15,-1 0 0 16,-4 9 0-16,-6 5 4 16,-2-3 5-16,-6 4-9 15,1 1 3-15,-4-3 36 16,-1 2-24-16,0-5-3 15,0-5 0-15,0-4-10 16,0-1 7-16,3 0-9 16,-3 0 0-16,10 0 10 15,-1-14-10-15,8-9-16 16,1 0 16-16,-3-1-4 0,2 4 4 16,0 4 0-16,-3 4 4 15,0 9-5-15,-4 3 1 16,0 0-3-16,-3 0 2 15,-2 0 2-15,0 7 7 16,-2 7-8-16,-3-1 5 16,1 2 47-16,-1-1-47 15,0 2-3-15,0-3 11 16,0-5-12-16,0-1-2 16,3-7-65-16,-1 0-4 15,-2 0 13-15,3-16-83 16,1-11-55-16</inkml:trace>
  <inkml:trace contextRef="#ctx0" brushRef="#br0" timeOffset="198">823 235 97 0,'0'0'183'16,"0"0"-95"-16,0 0-24 15,0 0-14-15,0 0 2 16,0 0-4-16,124-10-16 16,-82 10-17-16,2 0 34 15,2 0-19-15,-4-6-10 16,-4-5 1-16,-4 0-17 15,-8 0-4-15,-4-5-7 16,-9 5-76-16,-7-2 18 16,-2-2-27-16,-4 2-66 15,0-1 35-15,-22-1-66 0</inkml:trace>
  <inkml:trace contextRef="#ctx0" brushRef="#br0" timeOffset="556">1125 20 13 0,'0'0'119'15,"0"0"40"-15,0 0 21 16,0 0-154-16,0 0-12 15,0 0-10-15,-36 52 9 16,36-1 45-16,12-1-29 16,-3 0 0-16,0-5 0 15,1-7-16-15,-1-6 5 16,0-8-18-16,0-8 0 16,0-8 5-16,4-3-5 15,-3-5 0-15,6 0 0 0,2-5 6 16,1-18-5-16,0-3-1 15,3-5-23-15,-8 7 21 16,0 5 0-16,-2 5 1 16,-6 11-1-16,2 3 4 15,-1 0-4-15,-1 0-4 16,2 6 6-16,1 10 28 16,-2 2-11-16,0-3-9 15,-1 2 5-15,2-6-13 16,-3 3 3-16,2-4-3 15,-1-1 0-15,-1-2-11 16,0-1-58-16,-1-6-59 16,-1 0-52-16,-3-3-17 15</inkml:trace>
  <inkml:trace contextRef="#ctx0" brushRef="#br0" timeOffset="709">1366 51 326 0,'0'0'135'0,"0"0"-98"15,0 0-20-15,0 0-17 16,0 0-14-16,0 0 14 16,16 13 4-16,2 2 5 15,7 0-9-15,-5 3-22 16,3-6-131-16</inkml:trace>
  <inkml:trace contextRef="#ctx0" brushRef="#br0" timeOffset="1128">1636 208 370 0,'0'0'121'0,"0"0"-97"0,0 0-20 15,0 0-1-15,0 0 37 16,0 0-24-16,0 91 1 16,0-68-6-16,0-2-3 15,0-1-2-15,0-2-6 16,0-8 6-16,0-4-12 15,0-3 6-15,0-3 0 16,0 0 9-16,0 0 3 16,0 0-12-16,0-16-41 15,0-14 12-15,2-6-7 0,3-4 29 16,2 2 7 0,2 6 5-16,-2 10-3 0,0 6-2 15,2 11-6-15,-1 5 6 16,-2 0 23-16,2 0-16 15,1 0 13-15,0 15 21 16,1 2 5-16,-1-2 6 16,-2 3-52-16,3 1 11 15,-6-3 8-15,1 1-19 16,1 0 0-16,-1-6 0 16,4 3 0-16,3-10-76 15,2-4-15-15,4 0-61 16,4-9-27-16</inkml:trace>
  <inkml:trace contextRef="#ctx0" brushRef="#br0" timeOffset="2460">1943 159 75 0,'0'0'235'15,"0"0"-173"-15,0 0-34 16,0 0-20-16,0 0 97 16,0 0-24-16,0 96-1 15,2-71-56-15,4-6 26 16,0-4-47-16,2-5-2 15,-2-5 2-15,3-1-3 16,-1-4 0-16,1 0-1 16,2 0 4-16,1 0-6 15,0-8-8-15,-3-12 0 16,1-9 11-16,-1-1-37 0,-3 3 7 16,-1 6 29-16,-5 9 2 15,0 7 14-15,0 5-11 16,0 0 3-16,0 0-3 15,0 0 0-15,0 0-4 16,0 13 17-16,0 1-15 16,9 3 32-16,3 2-30 15,2-2-3-15,0 0 6 16,3-5-6-16,-2-3-2 16,2-3-6-16,1-6-9 15,1 0 4-15,2 0-36 16,1-12-2-16,-4-13-14 0,-4 3 22 15,-2 1 14 1,-3 7 26-16,-7 5 2 0,-2 7 36 16,0 2 1-16,3 0-19 15,2 0-14-15,-1 19 6 16,1 8 57-16,4 1-19 16,0-1-42-16,0-9 33 15,1-8-39-15,-3-5 0 16,-2-2 1-16,-4-3 5 15,2 0 4-15,2 0-10 16,-3-15 3-16,2-12 14 16,-1-5-17-16,-3-1 0 15,0 3 4-15,0 3-4 0,-12 5 0 16,-5 7-9 0,-3 6-1-16,-1 5-3 0,2 4-8 15,-2 0 6-15,5 0 7 16,4 0 16-16,3 0 8 15,7 0-16-15,2 0 0 16,0 0-17-16,2 0-38 16,21 0 42-16,8 0 1 15,5-5 18-15,7-11-15 16,-1 0 4-16,-5 0 5 16,-5 4 4-16,-6 2-4 15,-3 3 0-15,-6 5 2 16,-3 2-1-16,-5 0-2 15,-1 9-15-15,-7 13 16 0,2 2 47 16,-1 6-29-16,1 0 7 16,-3 0-1-16,4-6-19 15,1-2 11-15,0-6-16 16,1-3 0-16,1-5-1 16,3-4 1-16,-4 1-1 15,4-5 1-15,0 0 8 16,-1 0-8-16,2 0-11 15,1-5 6-15,2-20-17 16,0-4 22-16,-1 4-14 16,0 6 9-16,-4 8 10 15,-8 10-10-15,2 1-6 16,-1 0-2-16,1 1 8 0,2 12 10 16,1 1 10-1,0-1 10-15,-5-4-14 0,4-4 0 16,-2-5-11-16,-1 0 0 15,1 0-12-15,1 0 16 16,7 0-4-16,3 0 0 16,3 0-22-16,4-14-17 15,-1-8-4-15,2-8 12 16,1-7 23-16,-5 1-44 16,-6 0-9-16,-6 14 44 15,-1 7 17-15,-5 11 11 16,0 4 15-16,0 0-24 0,0 0 5 15,0 14 17 1,0 6 6-16,0 4 11 0,0-2-23 16,9-3-1-16,11 0-17 15,3-1 0-15,2-4 25 16,5 1-25-16,3-5 4 16,0 2 16-16,-3-1-20 15,-1-1 6-15,-9 3-6 16,-6-4 0-16,-7 3 1 15,-7-2-1-15,0 5 0 16,0 4 3-16,-7 1 15 16,-13 2-10-16,-3-2-8 15,-2-1-14-15,2-2 2 16,0-6-79-16,5-11-107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04.4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131 367 41 0,'0'0'85'0,"0"0"-50"15,0 0 13-15,0 0 15 16,0 0-3-16,0 0 36 16,-26-15-17-16,26 14-31 15,0 1 28-15,0 0-33 16,0 0-14-16,0-2-7 16,0 2-1-16,0 0-8 15,0 0-13-15,0 0 6 16,0 0-10-16,4 0 4 15,25 0 0-15,10 0 22 0,8 0-16 16,7 3 15-16,-3 2-21 16,-1-4 0-16,-5 3 18 15,-5-3-18-15,-8-1 0 16,-6 0 13-16,-12 0-11 16,-5 0 3-16,-4 0-5 15,-5 0 0-15,0 0 23 16,0 0-13-16,-14 0-4 15,-14 0-6-15,-15 0-22 16,-7 0 11-16,-4 0-30 16,-9-5-3-16,0 1 34 15,3 2-20-15,3-1 22 16,11 0 3-16,11 0 10 0,11 0 6 16,14 3-10-16,7-2 9 15,3 2 11-15,0 0-21 16,17 0-20-16,20 0 20 15,14 0 15-15,7 2 9 16,0 9-24-16,1 0 3 16,-7-4 30-16,-5 1-33 15,-8-2 1-15,-10-1 6 16,-11-3 8-16,-7-2-7 16,-5 0-8-16,-6 0 0 15,0 0 29-15,0 2-19 16,0-2-4-16,0 0 13 0,-5 0-16 15,-18 0-3 1,-12-11-37-16,-6-5-36 0,-8 3 50 16,-5 1-88-16,3 2 57 15,8 1 36-15,16 2 18 16,11 6 2-16,12-1 9 16,4-1-9-16,0 3 11 15,0 0-13-15,14 0-42 16,18 0 42-16,12 0 21 15,5 8 0-15,-1 2-21 16,1-3 1-16,-1-2-5 16,-12-5-101-16,-5 0-306 15</inkml:trace>
  <inkml:trace contextRef="#ctx0" brushRef="#br0" timeOffset="690">652 100 302 0,'0'0'81'16,"0"0"-16"-16,0 0 11 15,0 0-21-15,0 0 37 16,0 0-35-16,-3 0 24 0,3 0-57 16,0 0-16-16,-1-5-4 15,-2-3 1-15,-2-1-4 16,4-1-1-16,-4 4 0 15,2 3 8-15,3 1-8 16,0 2 0-16,0 0-1 16,0-2 1-16,0 2 0 15,0 0-17-15,0 0 10 16,0 0-9-16,0 0 6 16,8 0 10-16,10 0 3 15,8 0-2-15,2 13-2 16,-4 8-3-16,2 4 4 0,-3 2 6 15,0 2-6 1,-3-4 0-16,-4-4 0 0,-3-4 10 16,0-5-15-16,-7-6 5 15,2-5 0-15,-4 1 10 16,-1-2-10-16,-1 0-7 16,2 0-45-16,-4 0-102 15,3-22 68-15,-3-11-186 16</inkml:trace>
  <inkml:trace contextRef="#ctx0" brushRef="#br0" timeOffset="881">823 0 272 0,'0'0'29'16,"0"0"7"-16,0 0 10 0,0 0 27 15,0 0-11-15,0 0-31 16,-77 267 33-16,60-234-13 15,3-3-34-15,2-8-6 16,10-1-11-16,2-6-90 16,0-11-93-16,0-4-144 15</inkml:trace>
  <inkml:trace contextRef="#ctx0" brushRef="#br0" timeOffset="1033">1004 313 434 0,'0'0'173'0,"0"0"-164"0,0 0-9 16,0 0 0-16,0 0-10 15,0 0 9-15,0 8-38 16,0-3-221-16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12.0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1 139 0,'0'0'67'15,"0"0"12"-15,0 0-41 16,0 0 14-16,0 0 5 0,0 0 4 16,0 0-9-1,-15 0 34-15,15 0-51 0,0 0-31 16,0 0 34-16,0 0-37 16,0 0 10-16,0 0-9 15,0 0 1-15,0 0-3 16,8 0-23-16,10 0 21 15,5 0-2-15,8 0 8 16,1 6 4-16,6 2-1 16,5 0-5-16,2 1 15 15,2-2-17-15,-1 2 0 16,-4-2 3-16,5-1-2 16,1-1-1-16,4-4 3 15,3 4 1-15,-1-3-3 16,0 0-1-16,-1-2 0 15,-2 1 17-15,-2 2-17 0,-4-1 0 16,-4 1 2-16,-1-2 0 16,0-1-2-16,0 0 0 15,1 0 0-15,1 0 3 16,-1 0-3-16,4 0 0 16,2 0 8-16,-4 5-7 15,5-4 13-15,-4 3-14 16,2-1 0-16,0 2 9 15,2-4-9-15,2 0 0 16,4 2 8-16,6-1 1 16,6 1 7-16,6 1-16 0,2-4 0 15,1 0 7 1,-3 0 2-16,-5 0-10 0,1 0 1 16,0 0 0-16,1-7 18 15,1 0-18-15,2 2 0 16,-4-2 1-16,-4 6-1 15,-2 1 0-15,-7 0 7 16,-3 0-6-16,-6 0 2 16,0 0-3-16,-6 0 0 15,1 0 3-15,-1 0-3 16,-1 0 0-16,-6 1 0 16,6 2 7-16,-5-3-5 15,1 0-2-15,0 0 0 16,-3 0-7-16,5 0 13 15,3 0-6-15,-3 0 4 0,3 0 1 16,-5 0-6-16,-3 0 1 16,4 0 0-16,-1 0 4 15,3 0-4-15,2 0 0 16,3 0-2-16,5 0 6 16,4 0 0-16,-2-4-4 15,3-1 0-15,-3 1-10 16,-1-1 10-16,0 2 0 15,-1 1 2-15,-4 0 3 16,1-1-6-16,1 2 1 16,2-2 0-16,2 1-4 15,-1-1 6-15,5 2-2 0,-5-1 0 16,2-2 0-16,1 1 4 16,-5 3-4-16,6 0 0 15,-3 0 1-15,-1 0-1 16,0 0 0-16,-2 0 3 15,0 0 1-15,-1 0-5 16,0 0 1-16,2 0 0 16,-2 0 1-16,3 3 3 15,0-1-4-15,-2 2 5 16,1-3-4-16,-2 4-1 16,-4-2 0-16,0-2 0 15,3 2 1-15,-4 1-1 16,5-2 0-16,2 2-2 0,-2 2 4 15,0-3-2-15,-1 0 0 16,-4 0 0-16,-1-2-7 16,4 2 7-16,2-3 0 15,-1 1 2-15,4-1 1 16,-3 0 0-16,3 0-3 16,8 4 0-16,1-2-8 15,2 6 8-15,0-7-4 16,-2-1 4-16,-4 0 1 15,-2 0 3-15,-1 0-4 16,-1 0 0-16,-1 0 4 16,1 0-4-16,-4 0 0 15,-2-1 0-15,-1-2 2 16,-5 3-3-16,1 0 1 0,-6 0 0 16,-3 0 11-16,-3-2-11 15,-4 2 1-15,-4-3 3 16,-6 3-3-16,0 0 3 15,-7 0-4-15,-3 0 0 16,-3-1 0-16,0 1 0 16,0-1-28-16,0-11-60 15,-9-6-370-15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15.43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66 79 79 0,'0'0'51'0,"0"0"6"16,0 0-28-16,0 0 21 15,0 0 45-15,0 0-21 16,0 0 26-16,-52-60-57 15,52 57 15-15,0 3-58 16,0-2 0-16,18 2 9 16,7 0 11-16,5 0 4 15,6 0-24-15,4 0 0 16,6 0 41-16,3 13-22 16,4-2-9-16,-2-2 0 15,-2-4-2-15,0 1 9 16,0-4-17-16,5-2 0 0,-2 0 27 15,6 0-23-15,4 0-4 16,1-8 10-16,0 3-8 16,0 1 13-16,-5 2-15 15,-4 0 0-15,-11 2 3 16,-1 0-3-16,-5-1 0 16,-4 1 0-16,-1 0 8 15,2 0-9-15,-5 0 1 16,0 0 0-16,-2 0 8 15,1 0-8-15,-5 0 0 16,0 0 4-16,0-3 0 16,-1 3 5-16,-1-2-9 15,-1 1 0-15,0-3 4 16,-2 4-4-16,2-1 0 0,-1-2 4 16,-2 3-2-16,-1-2 2 15,0 2-4-15,1 0 0 16,-3 0 2-16,-2 0-2 15,-1-1 0-15,1 1-2 16,-1 0 7-16,1 0 1 16,0-2-6-16,-6-1 0 15,2 3 13-15,-4-2-13 16,3 2 0-16,0 0 0 16,-1-1 0-16,2 1 12 15,-3 0-12-15,-1 0 0 16,4 0 8-16,-3 0-8 15,1 0 0-15,1 0-11 0,0 0 22 16,0 0-9-16,-1 0-2 16,-1 0 0-16,-2 0 4 15,-1 0-4-15,-2 0 0 16,0 0-3-16,0 0 10 16,3 0-2-16,-3 0-5 15,0 0 0-15,0 0 7 16,0 0-6-16,0 0-1 15,0 0 0-15,0 0 5 16,0 0-6-16,0 0 1 0,0 0 0 16,0 0 2-1,0 0-2-15,0 0 0 0,0 0 2 16,0 0 3-16,0 0 3 16,0 0-8-16,0 0 0 15,0 0 11-15,0 0-7 16,0 0-3-16,0 0 1 15,0 0 5-15,0 0-7 16,0 0 0-16,0 0 0 16,0 0 17-16,0 0-17 15,0 0 0-15,0 0 14 16,0 0-12-16,0 0 21 16,0 0-23-16,0 0 0 15,0 0 13-15,0 0-13 16,0 0 0-16,0 0 2 0,0 0 5 15,0 0 3-15,0 0-10 16,0 0 0-16,0 0 8 16,1 0-6-16,-1 0-2 15,0 0 8-15,0 0 0 16,0 0 1-16,0 0-9 16,0 0 0-16,0 0 7 15,0 0-7-15,0 0-2 16,0 0 2-16,0 0 1 15,0 0 3-15,0 0-4 16,0 0 0-16,0 0 1 16,0 0 4-16,0 0-6 0,0 0 1 15,0 0 0 1,0 0 8-16,0 0-8 0,0 0 0 16,0 0 1-16,0 0-1 15,0 0 0-15,0 0-9 16,0 0 19-16,0 0-12 15,0 0 2-15,0 0 0 16,0 0 2-16,0 0-2 16,0 0 0-16,0 0-4 15,0 0 14-15,0 0-3 16,0 0-7-16,0 0 0 16,0 0-4-16,0 0 8 15,0 0-4-15,0 0 0 0,0 0 0 16,0 0-1-1,0 0 1-15,0 0 0 0,0 0 12 16,0 0-12-16,0 0-5 16,0 0-2-16,0 0 14 15,0 0-11-15,0 0 4 16,0 0 0-16,0 0 6 16,0 0-6-16,0 0 0 15,0 0-3-15,0 0 9 16,0 0-7-16,0 0 1 15,0 0 0-15,0 0-2 16,0 0 2-16,0 0 0 16,0 0-2-16,0 0 6 15,0 0-4-15,0 0 0 0,0 0 0 16,0 0-8-16,0 0 8 16,0 0 0-16,0 0-3 15,0 0 10-15,0 0 3 16,0 0-10-16,0 0 0 15,0 0-6-15,0 0 8 16,0 0-2-16,0 0 0 16,0 0-29-16,0 0-24 15,-1 0-125-15,-25 0-278 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16.5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0 489 0,'0'0'18'0,"0"0"-18"16,0 0 41-16,0 0-18 15,0 0 9-15,0 0-28 16,4 0-4-16,-4 0-192 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18.7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170 6 62 0,'0'0'122'16,"0"0"-31"-16,0 0-13 16,0 0 6-16,0 0-19 15,0 0-2-15,0 0-32 0,0-6 0 16,0 6 26-16,0 0-50 16,0 0-2-16,0 0 3 15,17 0-6-15,11 0 18 16,4 0-20-16,8 0 0 15,0 2 29-15,1-1-27 16,1 4 12-16,-1 0 0 16,-1-2-7-16,-2 6 6 15,-1-2-13-15,-5 0 0 16,1 0 8-16,-3-1-8 16,3 4 0-16,-3-5 7 15,3 1-3-15,2 0-7 0,2 1 3 16,1-1 0-16,-4 0 0 15,-2-3 2-15,-1-3-2 16,-4 4 9-16,-2-2-7 16,-2 2 3-16,-3-1-3 15,0 3-2-15,0-3 27 16,-3 4-27-16,-2-4 2 16,2 0 6-16,-3-1-8 15,-2 1 11-15,-1-2-11 16,-2-1 0-16,0 0 32 15,-3 0-31-15,-4 0 4 16,1 0 13-16,-3 0-16 16,0 0 20-16,0 0-22 0,0 0 0 15,0 0 16-15,0 0-16 16,0 0-9-16,-26 0-14 16,-10 0-122-16,-13 0-71 15,-11 0-216-15</inkml:trace>
  <inkml:trace contextRef="#ctx0" brushRef="#br0" timeOffset="453">0 167 249 0,'0'0'40'0,"0"0"-36"15,0 0-3-15,0 0 105 16,0 0-27-16,0 0-10 15,370 86 10-15,-267-74-10 16,-1-5-18-16,-3-1-44 0,-7 0-5 16,-8-6 35-1,-6 0-35-15,-7 0 5 0,-16 0 12 16,-12-6-5-16,-14-2 5 16,-9 0-19-16,-14 5 1 15,-1 3 30-15,-5 0-29 16,0 0 8-16,0 0 17 15,0 0-13-15,0 0-5 16,0-4-9-16,-11 0-32 16,-10 2 9-16,-5-1-171 15,-7-9-210-15</inkml:trace>
  <inkml:trace contextRef="#ctx0" brushRef="#br0" timeOffset="594">1083 298 738 0,'0'0'0'0,"0"0"1"15,0 0-6-15,0 0-15 16,0 0-285-16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23.9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171 706 18 0,'4'0'20'0,"2"0"-7"16,-4 0 18-16,3 0-10 16,-2 0 23-16,-2 0-27 15,2 0-17-15,-3 0 29 16,0 0-8-16,0 0 9 15,0 2-4-15,0-2-11 16,0 0 18-16,0 0-25 16,0 0 17-16,0 0 11 15,0 0-4-15,6 0 1 16,2 4-19-16,6 2-12 16,1 0 48-16,2 2-36 0,5 1 6 15,-2-3-1-15,1 3-9 16,1-5 10-16,1-2-9 15,-4-2-11-15,3 0 36 16,-4 0-29-16,-1 0-7 16,0 0 22-16,-3-2-18 15,1-7 10-15,-1 1-7 16,-2 1-6-16,5-5 32 16,-1-3-23-16,2 1-7 15,0-2 10-15,4-5-13 16,-1-1 6-16,-2 0-6 15,2-2 0-15,-5 4 0 16,1-1 7-16,-7 2-7 16,-2 0 8-16,-3 0-8 15,-4 0 4-15,-1 2-4 0,0-2 0 16,0 0 29-16,0-1-27 16,0-4 6-16,0 4 13 15,0-1-16-15,0 2 12 16,0 4-17-16,0 2 9 15,-6-3 6-15,-2 1-12 16,-1 0-3-16,3 2 9 16,-2 2-8-16,-1-1 23 15,3 0-24-15,-6 2 0 16,2-3 26-16,1 3-24 16,-5 0-2-16,2-3 12 15,-2-1-9-15,0 5 3 0,1-1-6 16,3 1 0-16,1-1-2 15,0 3 2-15,0 0 0 16,1-1 6-16,-1 3-6 16,1-1 0-16,2-2-4 15,-3 3 4-15,1-1 5 16,-1 1-5-16,3-1 0 16,1 1-6-16,-4 0 13 15,1 4-13-15,-1-1 6 16,2-1 0-16,0 3-6 0,-5-2 6 15,1 2-5 1,-2-1-1-16,-3-1 12 16,2 2-13-16,1 0 7 0,-1 0 0 15,-5 0-12 1,3 0 20-16,2 0-17 0,-5 3 9 16,1 9 0-16,-5 0-2 15,-3 2 2-15,-2 4 0 16,2-4 15-16,2 2-15 15,4-7 0-15,4 2 6 16,-1 1-6-16,7 1-2 16,-6 3-5-16,10 6 7 15,-3 3-7-15,0 4 7 16,4 4-3-16,2 3 2 16,3-1 2-16,0 3 1 0,0-3-2 15,0-3 0 1,5 0-2-16,9-3 2 0,-1-3-12 15,4 1 11-15,2-5 2 16,-1-1 0-16,7-4-1 16,-2-6-1-16,1 2-7 15,5-1 8-15,0-5-18 16,10-1-30-16,-1-6-43 16,-3 0-199-16</inkml:trace>
  <inkml:trace contextRef="#ctx0" brushRef="#br0" timeOffset="161">633 765 296 0,'0'0'4'0,"0"0"15"16,0 0 11-16,0 0-14 15,0 0-16-15,0 0-16 16,63-27-214-16</inkml:trace>
  <inkml:trace contextRef="#ctx0" brushRef="#br0" timeOffset="310">633 765 189 0,'64'-28'97'15,"-64"28"-97"-15,0 0-1 0,0 0-273 16</inkml:trace>
  <inkml:trace contextRef="#ctx0" brushRef="#br0" timeOffset="453">702 717 113 0,'0'0'2'0,"0"0"-2"16</inkml:trace>
  <inkml:trace contextRef="#ctx0" brushRef="#br0" timeOffset="617">702 717 241 0,'-16'19'99'15,"16"-19"-43"-15,0 0-46 16,0 0-10-16,0 0-247 16</inkml:trace>
  <inkml:trace contextRef="#ctx0" brushRef="#br0" timeOffset="753">653 736 138 0,'0'0'94'16,"0"0"-85"-16,0 0-9 16,0 0-119-16</inkml:trace>
  <inkml:trace contextRef="#ctx0" brushRef="#br0" timeOffset="888">653 736 56 0,'-2'-24'248'0,"2"24"-131"0,0 0-72 16,0 0-45-16,0 0-113 15</inkml:trace>
  <inkml:trace contextRef="#ctx0" brushRef="#br0" timeOffset="1016">646 727 440 0,'0'0'98'0,"0"0"-91"16,0 0 3-16,0 0-10 15,0 0-143-15</inkml:trace>
  <inkml:trace contextRef="#ctx0" brushRef="#br0" timeOffset="2910">1042 589 95 0,'0'0'37'16,"0"0"34"-16,0 0 2 15,0 0 21-15,0 0-17 16,0 0-25-16,0 0-13 16,-18-18 1-16,18 18-37 15,0 0 3-15,0 0 5 16,9 0-10-16,9 0 8 16,4 10 33-16,6-1-18 15,5 2 18-15,10-1-18 16,11-1-10-16,9-3 29 15,9-2-24-15,9-4 0 16,1 0 13-16,1 0-20 0,-1 0 15 16,-8 0-27-16,-8 0 0 15,-9 0 13-15,-10 0-10 16,-14 0-6-16,-7 0 6 16,-11 0-1-16,-6 0-2 15,-4 0 0-15,-2 0 0 16,-3 0 7-16,0 0-1 15,0 0 5-15,0 0 9 16,0 0-16-16,0 0 13 16,0 0-17-16,0 0 0 15,0 0 5-15,0 0-1 16,0 0-4-16,0 0 7 16,0 0 0-16,0 0-14 0,0 0-3 15,0 0-70-15,-3-6-94 16,-6-11-412-16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27.8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43 99 130 0,'0'0'84'0,"0"0"-17"16,0 0 1-16,0 0 65 16,0 0-54-16,0 0-20 15,-43 0 17-15,43 0-40 16,0 0 26-16,0 0-33 16,0 0-6-16,0 0 10 15,0 0-33-15,9 0 0 16,22 0 9-16,10 4 12 15,13 4 9-15,4-1-30 16,1-1 0-16,2-4 18 0,-1-2-17 16,-2 0 3-16,1 0 2 15,0 0 15-15,-2 0-12 16,2-2-9-16,-6-4 0 16,-2 6 13-16,0-3-11 15,-2 0-2-15,-5 2 7 16,-2 1-6-16,-4 0-1 15,-6 0-1-15,-1 0 1 16,-4 0 1-16,1-2-1 16,-2 0 0-16,-1 2-1 15,1-2 12-15,0 0-11 16,-2 2 0-16,6 0 0 16,-3 0-2-16,4 0 2 15,-2 0 0-15,6 0-4 0,-2 0 10 16,-1 0-4-16,1 0-2 15,-3 0 0-15,3-4-3 16,-3 1 3-16,3 0 0 16,0-4-1-16,-1 1 5 15,0 0 2-15,2-1-6 16,-7 1 0-16,1 0 3 16,-2 1-3-16,-8 4 0 15,-2 1 1-15,-5 0 2 16,-5 0-5-16,-3 0 2 15,-3 0 0-15,0 0 7 16,0 0-7-16,0 0 0 16,0 0 10-16,0 0-8 0,0 0-4 15,-20-2-9-15,-12-7-60 16,-10-9-80-16,-12-2-302 16</inkml:trace>
  <inkml:trace contextRef="#ctx0" brushRef="#br0" timeOffset="443">453 178 330 0,'0'0'25'16,"0"0"-11"-16,0 0 39 16,0 0 25-16,0 0-45 15,0 0 13-15,351-1 46 16,-268 1-45-16,6 0-26 16,2 0 20-16,2 0-24 15,7 0 7-15,3 0-19 16,-5 0-4-16,-6-5 27 0,-11 1-28 15,-9 0 6 1,-4-1 3-16,-10 1-9 0,-9-1 7 16,-7 2-7-16,-7-1 0 15,-7 1 13-15,-7 2-12 16,-9-1 7-16,-2 2 1 16,-9-3 5-16,2 3 0 15,-3 0-14-15,0 0 0 16,0 0 12-16,0 0-12 15,0 0-45-15,-7-6-72 16,-24-10-292-16</inkml:trace>
  <inkml:trace contextRef="#ctx0" brushRef="#br0" timeOffset="601">1860 122 467 0,'0'0'21'16,"0"0"-10"-16,0 0-22 15,0 0-203-15</inkml:trace>
  <inkml:trace contextRef="#ctx0" brushRef="#br0" timeOffset="772">1860 122 655 0,'-91'-15'79'15,"91"15"-56"-15,0 0-6 16,0 0 11-16,0 0-28 16,0 0-48-16,0-14-250 15,17-10 73-15</inkml:trace>
  <inkml:trace contextRef="#ctx0" brushRef="#br0" timeOffset="930">1737 69 499 0,'0'0'84'0,"0"0"-45"0,0 0 8 16,0 0-47-16,0 0-98 15,0 0-131-15</inkml:trace>
  <inkml:trace contextRef="#ctx0" brushRef="#br0" timeOffset="1080">1737 69 430 0,'-107'34'81'15,"107"-34"-51"-15,0 0 8 16,0 0-22-16,0 0-16 0,0 0-238 16</inkml:trace>
  <inkml:trace contextRef="#ctx0" brushRef="#br0" timeOffset="1233">1593 105 605 0,'0'0'79'0,"0"0"-61"16,0 0 34-16,0 0-38 16,0 0 2-16,0 0-16 15,-23 0-167-15,20-12-359 16</inkml:trace>
  <inkml:trace contextRef="#ctx0" brushRef="#br0" timeOffset="1373">1593 105 409 0,'-55'35'298'0,"55"-35"-276"15,0 0-7-15,0 0-15 16,0 0-157-16,0 0-185 16</inkml:trace>
  <inkml:trace contextRef="#ctx0" brushRef="#br0" timeOffset="1517">1507 143 573 0,'0'0'48'16,"0"0"2"-16,0 0-50 16,0 0-164-16,0 0-315 15</inkml:trace>
  <inkml:trace contextRef="#ctx0" brushRef="#br0" timeOffset="1664">1507 143 442 0,'64'-25'198'0,"-64"25"-166"16,0 0 30-1,0 0-40-15,0 0-22 0,0 0-96 16,-67-15-344-16</inkml:trace>
  <inkml:trace contextRef="#ctx0" brushRef="#br0" timeOffset="1831">1508 150 222 0,'0'0'0'0,"0"0"-200"16</inkml:trace>
  <inkml:trace contextRef="#ctx0" brushRef="#br0" timeOffset="5588">269 155 122 0,'0'0'110'0,"0"0"-61"15,0 0 18-15,0 0 7 16,0 0 13-16,0 0 31 16,0 0-74-16,-63-25-14 15,58 23 43-15,1 2-58 16,0 0-5-16,3 0 25 15,1-2-28-15,0 2 14 16,0 0-21-16,0 0 0 16,0 0 7-16,0 0-7 15,0 0-18-15,14 0 15 16,12 4 3-16,3 5 19 16,5-1-19-16,-2-2 0 15,0-1-5-15,4-4 7 0,0-1-2 16,4 0 3-1,2 0-1-15,-6 0 15 0,0 0-17 16,-4-1 0-16,-6-2 13 16,-8 3-13-16,-4 0 0 15,-1 0 3-15,-7 0-2 16,-2 0 7-16,4 0-8 16,-3 0 0-16,2 0 15 15,-5 0-15-15,1 0 0 16,-2 0 1-16,-1 0 3 15,0 0-7-15,0 0 3 16,0 0-48-16,0 3-19 0,0 5-137 16,-15-2-357-16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08.2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162 247 566 0,'0'0'96'0,"0"0"-42"16,0 0 64-16,0 0-76 16,0 0-33-16,0 0-8 15,-35 8 0-15,13 9-1 16,2 0 1-16,2 0 1 16,1 0-1-16,0 2 4 15,6-4-4-15,2 0 1 16,0 2-2-16,6 2-1 15,3 0 1-15,0-2 3 0,0-1 1 16,0-3-3-16,0-4-1 16,9-1 0-16,5-2 1 15,0-1-1-15,2-3 0 16,7-2-1-16,5 0 0 16,7-7-43-16,7-10-70 15,1-7 4-15,-2 5-80 16,1 0-240-16</inkml:trace>
  <inkml:trace contextRef="#ctx0" brushRef="#br0" timeOffset="476">472 346 91 0,'0'0'125'15,"0"0"61"-15,0 0-42 16,0 0 2-16,0 0-35 0,0 0-43 16,1-19-58-16,-1 15-5 15,0-1-2-15,-1 1 5 16,-4 2-5-16,-2-2-3 15,-3 4-2-15,-2 0 2 16,-3 0-8-16,1 0 8 16,0 0 0-16,2 0 1 15,3 6 1-15,1 1-4 16,2-1 0-16,1 0 2 16,1-2 0-16,0 1-1 15,4 0 1-15,0 2-2 16,0 4-11-16,0-1 13 0,0-1-4 15,0-4 0 1,5-1-6-16,4-2 10 0,1-2-7 16,2 0 2-16,0 0 5 15,-3 0 0-15,-3 0 0 16,-1 0-1-16,-2 0 0 16,-3 0-1-16,0 0 1 15,0 0-7-15,0 0 2 16,2 0-2-16,2 0-1 15,4 0 9-15,1 0 1 16,0 3 2-16,1 5-2 16,2-2-1-16,-1 4 0 0,2-3-33 15,1-1-21-15,3-6-38 16,-3 0-49 0,3-4-147-16</inkml:trace>
  <inkml:trace contextRef="#ctx0" brushRef="#br0" timeOffset="871">702 32 248 0,'0'0'121'0,"0"0"-64"15,0 0 26-15,0 0 3 16,0 0-31-16,0 0-13 15,0-9 6-15,0 5 47 0,0-1-53 16,0 4-7-16,0-3-2 16,0 0-17-16,0 3-4 15,0 0-2-15,0 1 0 16,0-3-9-16,0 3-1 16,0 0-2-16,0 0 0 15,0 0-14-15,0 0 3 16,0 13-13-16,0 13 26 15,0 12 1-15,0 2 1 16,0 0 6-16,0-5-8 16,0 1 1-16,0-2-1 15,5-1 4-15,-4 0-4 16,2-4-10-16,2-5-22 0,-1-5-24 16,6-7-69-16,2-7-58 15,2-5 38-15,1 0-199 16</inkml:trace>
  <inkml:trace contextRef="#ctx0" brushRef="#br0" timeOffset="1327">1032 251 295 0,'0'0'79'15,"0"0"-7"-15,0 0 14 16,0 0 35-16,0 0-45 0,0 0-49 15,-31-42 6-15,22 42-21 16,-2 0-9-16,-1 0-2 16,1 5 9-16,-1 9 1 15,0-2 6-15,5 1-1 16,3 0-2-16,1-1-5 16,3 1-3-16,0-2-6 15,0-4-1-15,0 1 1 16,0-2 0-16,9-2 0 15,6-4-14-15,-1 0 12 16,2 0-11-16,0-4-25 16,-2-11-19-16,-2 2 40 15,-5 5 11-15,-3 4 5 0,-1 1 1 16,-3 3 2-16,0 0 2 16,0 0 15-1,0 0 13-15,0 0-19 0,5 5-12 16,-1 7 26-16,1 3-8 15,4 1-2-15,1-1-9 16,-1-1-3-16,5-3-5 16,2-3-4-16,3-8-78 15,-1 0-8-15,5 0-46 16,-4-15-70-16</inkml:trace>
  <inkml:trace contextRef="#ctx0" brushRef="#br0" timeOffset="1642">1256 211 390 0,'0'0'156'0,"0"0"-59"0,0 0-26 16,0 0 2-16,0 0-52 16,0 0 24-16,9 63 1 15,-3-33-19-15,-1-6-8 16,2 2-3-16,-2-4-10 16,-2-5 3-16,-1-4-7 15,-2-5-2-15,3-5-11 16,-3-3-14-16,0 0 14 15,0 0 11-15,0-7 0 16,0-16-28-16,0-8 18 16,0-2 10-16,0-1 2 15,0 3-1-15,0 6-1 16,10 6 1-16,3 1 0 0,-3 9 0 16,3-1-1-16,-1 4-1 15,2 5 0-15,1 1 0 16,2 0-6-16,1 0-136 15,1 0-110-15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46.4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151 153 18 0,'0'0'88'0,"0"0"-58"15,0 0 43-15,0 0-14 16,0 0-27-16,0 0 18 16,0 0-28-16,-71-59-6 15,62 51 12-15,0 2-25 16,-1-1 30-16,3 3-16 16,0 1 8-16,-2-5-11 15,2 5 0-15,0-4 24 16,0 3-17-16,2 2 12 0,2-1 27 15,3 3-32-15,0-2-9 16,0 1-4-16,0 1-15 16,0 0-2-16,12 0-22 15,14 0 24-15,14 0 27 16,6 0-27-16,8 0 0 16,1 0 7-16,2-2-7 15,-2-7 7-15,-1 1-7 16,-3 2 0-16,1-1 8 15,-6 4-7-15,3 3 0 16,-8 0-1-16,1 0 2 16,-4 0-2-16,-4 0 0 15,1 5 1-15,-3-4 0 16,-1 4-1-16,-3-2 0 16,1-1 5-16,-6-2-5 0,2 2 0 15,-4-2-1-15,-4 1 1 16,-3 2 0-16,-1-1 0 15,1 2 0-15,3-2-5 16,2 1 10-16,4 0-2 16,0-3-3-16,4 2 0 15,4-2 0-15,0 0 0 16,4 0 0-16,-3 0 0 16,-3 0 5-16,5 0-5 15,-6 0 0-15,-2 0 0 16,-6 3 1-16,-3-1-1 15,-7 1-2-15,-2 0 1 0,-5-3 2 16,-1 3-2-16,-2-1-19 16,0-2-71-16,0 1 14 15,0-1-91-15,-10 0-19 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47.4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61 0,'0'0'128'0,"0"0"-45"16,0 0-17-16,0 0-8 16,0 0-15-16,0 0-28 15,-9 0-9-15,9 0 1 16,4 0 0-16,19 0 5 15,9 12 6-15,10-3-17 0,2 4 38 16,8-2-39-16,4-1 3 16,2-4 9-16,2-3 0 15,3 0 6-15,-6-3-18 16,-4 0 1-16,-5 0 23 16,-5 0-24-16,-6 0-1 15,-7 0 1-15,-7 0 9 16,-6-3-7-16,-3 3-2 15,-8 0 0-15,3 0 3 16,-4 0 6-16,3 0-8 16,-2 0 18-16,-2 0-15 15,4 0 14-15,1 0-4 16,0 0-13-16,-1 0 38 0,1-1-37 16,-4 1 0-1,0 0 8-15,-5 0-4 0,0-2-1 16,0 2-5-16,0 0 0 15,0 0-12-15,0 0 12 16,0 0-114-16,-4 0-17 16,-20 0-130-16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49.02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21 0 150 0,'0'0'100'16,"0"0"-75"-16,0 0 5 15,0 0 37-15,0 0-17 16,0 0-3-16,0 9-12 15,0-7-31-15,0-2 30 16,0 0-30-16,0 0-4 16,0 3 5-16,0-3 3 15,0 2-8-15,0-2 0 16,0 0 1-16,0 0 14 0,0 0-15 16,-4 0 0-16,-2 0 21 15,-1 0-21-15,2 0 0 16,5 0 0-16,0 0 7 15,0 0 14-15,0 0 4 16,0 0-16-16,5 0-3 16,24 0-3-16,5 0 21 15,10 0 0-15,-3 0-21 16,-2 0 13-16,-7 0-16 16,-6 0 0-16,-6 0 12 15,-6 0-12-15,-2 0-1 16,-7 0-5-16,-4 0-4 0,-1 0 7 15,0 6-99-15,0 6-2 16,0-4-52-16</inkml:trace>
  <inkml:trace contextRef="#ctx0" brushRef="#br0" timeOffset="160">71 151 173 0,'0'0'43'16,"0"0"-8"-16,0 0-33 16,0 0-1-16,0 0 0 15,0 0-1-15,57 0-91 16</inkml:trace>
  <inkml:trace contextRef="#ctx0" brushRef="#br0" timeOffset="302">71 151 214 0,'-15'-81'3'16,"15"81"-3"-16,0 0-37 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54.16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1067 0 17 0,'0'0'71'15,"0"0"9"-15,0 0-45 16,0 0 18-16,0 0 11 16,0 0-9-16,0 0 2 15,0-2-5-15,0 2-14 16,0-2 30-16,0 2-39 15,0 0 4-15,0 0 15 16,0 0-26-16,0 0 4 16,0 0-2-16,0 0-16 0,0 0 24 15,0 0-32-15,0 0 0 16,0 0 12 0,0 0-12-16,0 0 0 0,0 0-5 15,0 0 16-15,0 0-20 16,0 0 9-16,0 0-3 15,0 0-8-15,0 0 11 16,0 0-4-16,0 0-2 16,0 0 6-16,0 0-5 15,0 0 5-15,0 0 0 16,0 0-9-16,-10 7 5 16,-11 12 4-16,-7 2 7 15,-4 7 1-15,-2-1-2 0,7 2-6 16,-1-5 0-1,2-2 3-15,1 0-3 0,-1-3-1 16,0 2-7-16,3-4 16 16,2-5-14-16,2 1 6 15,6-7 0-15,2 2 9 16,2-3-9-16,-2-2 0 16,2 4-1-16,4-5 5 15,0 2-2-15,4-2-2 16,1-2 0-16,0 0 3 15,0 0-3-15,0 0 0 16,0 0-2-16,0 0 8 16,0 0-6-16,0 0 0 15,0 0 0-15,0 0 0 16,0 0 4-16,0 0-5 0,0 0 1 16,-3 0 0-16,-2 4-8 15,-4 2 8-15,-5 3 0 16,-4 4 0-16,-5 3 0 15,-3 3 0-15,-2 3 5 16,1-1-1-16,-4-1-8 16,8-1-1-16,0-2 5 15,1-3 1-15,-1 1 5 16,0 1-6-16,-3-1 0 16,0-1 5-16,-1 1-5 15,-4 3 0-15,-1-2 0 16,1 3-3-16,2-2 3 15,-2 1 0-15,10-5-2 0,1-2 6 16,7-3-9-16,4-2 3 16,5-1 2-16,-4-1 8 15,2 0-8-15,-3 5-4 16,-1-4 3-16,3 4 1 16,-3-4 4-16,9-3-4 15,-4-1 0-15,2-1 0 16,3 0 0-16,0 0-3 15,0 2 1-15,0-2 4 16,0 0 3-16,0 0-5 16,0 0 0-16,0 0 10 15,0 0-4-15,0 0-3 16,0 0 11-16,0 0-10 16,0 0-4-16,0 0-16 0,0 5-7 15,22 12 20-15,15 8 1 16,18 13 2-16,12 3 6 15,5 6 2-15,1 0-1 16,-1 2-7-16,-2 1-1 16,-5-2-3-16,-4-4 6 15,-10-6-2-15,-8-8 6 16,-11-3-2-16,-9-8 0 16,-6-5-4-16,-8-6 0 15,-4-3-3-15,-4-2 3 0,-1 0 0 16,3-3 12-1,-3 0-12-15,0 0 2 0,2 0-2 16,1 0 0-16,-2 2 0 16,2-2 0-16,-1 4 0 15,1-2 3-15,2 3-2 16,-1-4 2-16,-2 4-3 16,2-4 0-16,1 3 0 15,-2-3 0-15,-3-1 0 16,5 2 3-16,-5-2-1 15,0 0-3-15,0 0 1 16,0 0 0-16,0 0 4 16,0 0-4-16,4 0 0 15,-4 0-2-15,0 2 5 16,5-2-6-16,-2 3 0 0,1-2 3 16,-2 1 2-16,-2 1-2 15,3-2 0-15,-3-1 6 16,0 0-5-16,0 0 4 15,0 0-5-15,0 0 0 16,0 4-18-16,0-1-53 16,0-3-176-16,0 0-84 15</inkml:trace>
  <inkml:trace contextRef="#ctx0" brushRef="#br0" timeOffset="173">978 1263 187 0,'0'0'229'15,"0"0"-192"-15,0 0-37 16,0 0-30-16,0 0-68 16,0 0-76-16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55.8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14 118 0,'0'0'142'0,"0"0"-71"0,0 0 17 16,0 0-29-16,0 0 7 16,0 0 12-16,0 0-50 15,4-12 36-15,-4 12-56 16,0 0 7-16,3-2 10 15,-3 2-22-15,0 0-3 16,0 0 0-16,0 0 10 16,0 0 1-16,0 0-11 15,0 0 0-15,0 0 5 16,0 0-2-16,0 0-3 16,0 0 5-16,0 0 9 15,0 0 14-15,0 0-28 0,0 0 0 16,0 0 6-16,0 0 1 15,0 0-7-15,0 0 0 16,0 0 7-16,0 0-5 16,0 0-2-16,0 0 0 15,0 0 6-15,0 0-6 16,0 0-7-16,0 0 3 16,0 0 8-16,0 0 7 15,0 0-11-15,0 0 0 16,0 0 1-16,0 0-1 15,0 0 0-15,0 0-5 16,0 0 5-16,0 0 14 16,0 0-14-16,0 0 0 15,0 0 15-15,0 0-6 0,0 0 1 16,0 0-2-16,0 0-5 16,0 0 21-16,0 0-24 15,0 0 0-15,0 0 1 16,0 0 9-16,0 0-12 15,0 0 2-15,0 0 0 16,0 0 11-16,0 0-11 16,0 0 0-16,0 0 0 15,0 0 0-15,0 0-1 16,0 0-1-16,0 0 2 16,0 0-3-16,0 0 3 15,0 0 0-15,0 0 1 16,0 0 8-16,0 0-9 0,0 0 0 15,0 0 5-15,0 0 11 16,0 0-16-16,0 0 0 16,0 0 10-16,0 0-10 15,0 0 1-15,0 0-3 16,0 0-23-16,0 0 0 16,0 0-119-16,5 0-205 15,1 0-88-15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56.7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 6 172 0,'0'0'111'0,"0"0"-62"16,0 0 26-16,0 0 24 16,0 0-25-16,0 0-11 15,-3 0-18-15,3 0-10 16,0 0 17-16,0 0-26 0,0 0-7 15,0 0 21-15,0 0-31 16,0 0 5-16,0 0 6 16,0 0-17-16,0 0 25 15,0 0-28-15,0 0 0 16,0 0 16-16,0 0-16 16,0 0 0-16,0 0 0 15,0 0 6-15,0 0-3 16,0 0-3-16,0 0 0 15,0 0 0-15,0 0 0 16,0 0 0-16,0 0-2 16,0 0 7-16,0 0-2 0,0 0-3 15,0 0 0-15,0 0 3 16,0 0-3-16,0 0 0 16,0 0-3-16,0 0 12 15,0 0-17-15,0 0 8 16,0 0-7-16,0 0 3 15,0 0-72-15,0 0-104 16,0-6-209-16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00.5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0 118 0,'0'0'86'16,"0"0"-27"-16,0 0-30 15,0 0-28-15,0 0-2 16,0 0-12-16,9 0-59 15,-3 0-118-15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00.70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0 287 0,'0'0'21'0,"0"0"-21"16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09:58.3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39 0,'0'0'81'0,"0"0"8"15,0 0-7-15,0 0-24 16,0 0-13-16,0 0 6 16,0 0-37-16,3 0 1 15,-3 0 8-15,0 0-1 16,0 0 12-16,0 0-18 0,0 0-7 15,0 0 35-15,0 0-37 16,0 0 0-16,0 0 23 16,0 0-17-16,0 0 11 15,0 0-23-15,0 0 5 16,0 0 5-16,0 0-11 16,0 0-11-16,0 0 10 15,0 0-6-15,0 0 6 16,0 0-14-16,0 0 15 15,0 0 18-15,0 0-18 16,0 0 2-16,4 0-4 16,5 0 6-16,1 0 3 0,2 0-7 15,2 0 1-15,-4 0 6 16,0 5-7-16,-3-5 0 16,-2 0 8-16,-2 0-7 15,-3 0 8-15,0 1-6 16,0-1-3-16,0 3 44 15,0-3-33-15,0 0 1 16,0 0 7-16,0 0-19 16,0 0 3-16,0 0-3 15,0 0 0-15,0 0-18 16,0 3-21-16,-17-3-100 16,-15 0-331-16</inkml:trace>
  <inkml:trace contextRef="#ctx0" brushRef="#br0" timeOffset="1715">93 52 187 0,'0'0'127'16,"0"0"-47"-16,0 0 12 15,0 0-3-15,0 0-45 16,0 0 13-16,0-10-47 15,0 10-3-15,0-3 26 16,0 3-33-16,0 0 0 0,0 0-20 16,3 0-133-1,2 0-76-15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03.4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888 0 25 0,'0'0'87'16,"0"0"-38"-16,0 0 27 16,0 0-6-16,0 0-45 15,0 0 41-15,0 0-4 16,-65 3-59-16,61-3 58 16,1 0 16-16,1 0-43 15,-1 0 15-15,3 0 6 16,0 0-7-16,0 0-10 15,0 0-15-15,0 0 17 16,-4 0-40-16,-1 0 2 16,-10 0 10-16,-16 19-12 15,-14 13-12-15,-13 19 4 0,-9 10-11 16,-5 2 18 0,-1 0-28-16,1-9 29 0,5-5 2 15,7-7-2-15,6-9 0 16,2-8 0-16,11-4 4 15,5-7-4-15,9-3 0 16,8-3 0-16,10-3 0 16,5-3 0-16,4 0 0 15,0 0 0-15,0 0 2 16,0-2-2-16,0 0 0 0,0 2-11 16,0 2 6-1,6 6-28-15,24 9 33 0,15 9-14 16,9 3 28-16,10 3-10 15,4-1-4-15,4 1 0 16,0-2 27-16,3 1-26 16,-3 0 14-16,-4-1-13 15,-9-8 3-15,-10-5 14 16,-16-5-19-16,-7-4 0 16,-9-6 17-16,-11-1-16 15,-2-3-1-15,-4 0 10 16,0 0-2-16,0 0 27 15,0 0-31-15,0 0 2 16,0 0 15-16,0 0-21 16,0 0-5-16,0 0-27 0,-1-10-91 15,-22-34-393-15</inkml:trace>
  <inkml:trace contextRef="#ctx0" brushRef="#br0" timeOffset="148">1023 882 677 0,'0'0'8'15,"0"0"-16"-15,0 0-81 16,0 0-33-16,0 0 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10.6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27 684 0,'0'0'334'0,"0"0"-289"15,0 0 50-15,0 0-27 16,0 0-49-16,0 0-4 16,3 0-15-16,7-2-32 15,3-23-219-15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0:45.4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201 164 384 0,'0'0'92'0,"0"0"-81"16,0 0 63-16,0 0-27 15,0 0-41-15,0 0 0 16,26 28 27-16,-1-20 9 16,5 0-4-16,6 0-8 15,5-5-10-15,4-1 4 16,1 0-11-16,1-2 1 0,-10 0-3 16,-6 0-10-1,-13 0 3-15,-9 0-1 0,-7 0-3 16,-2 0 5-16,0 0 10 15,0 0-1-15,-6 0-14 16,-20 0-91-16,-14 0-38 16,-9 0-91-16</inkml:trace>
  <inkml:trace contextRef="#ctx0" brushRef="#br0" timeOffset="296">0 242 100 0,'0'0'207'0,"0"0"-189"15,0 0 77-15,0 0 0 16,0 0-7-16,0 0-19 16,183 15-11-16,-130-11 24 15,1 0-32-15,-2-4-26 16,-3 0-10-16,-6 0-8 15,-11 0-3-15,-9 0 3 16,-9 0-1-16,-9 0-1 16,-1 0 0-16,-4 0-3 15,0 0 6-15,0-4 2 16,-4-8-9-16,-16-1-81 16,-15-2-77-16,-8-2-112 0</inkml:trace>
  <inkml:trace contextRef="#ctx0" brushRef="#br0" timeOffset="554">97 168 264 0,'0'0'25'0,"0"0"58"15,0 0-18-15,0 0 62 16,0 0-63-16,0 0 16 15,227 43-27-15,-161-43-10 16,-2 0-26-16,-7 0-2 0,-16 0-8 16,-15 0-3-16,-12 0 1 15,-12 0-3-15,-2 0 6 16,0 0-8-16,-9 0-32 16,-24 0-104-16,-13 0-138 15</inkml:trace>
  <inkml:trace contextRef="#ctx0" brushRef="#br0" timeOffset="782">143 223 417 0,'0'0'3'16,"0"0"49"-16,0 0 45 15,0 0-17-15,0 0 2 16,0 0-39-16,262 44-2 15,-214-40-13-15,-12-1-11 16,-5-1-17-16,-12-1 3 16,-7 2-3-16,-6-3-15 15,-6 0-93-15,0 0-164 16</inkml:trace>
  <inkml:trace contextRef="#ctx0" brushRef="#br0" timeOffset="958">408 324 489 0,'0'0'25'15,"0"0"-19"-15,0 0 73 16,0 0-2-16,0 0-31 16,0 0-5-16,131 16-28 15,-118-16-5-15,-3 0-8 16,-3 0-36-16,-7 0-172 15</inkml:trace>
  <inkml:trace contextRef="#ctx0" brushRef="#br0" timeOffset="1121">408 324 532 0,'166'-28'39'0,"-166"28"-29"0,0 0 55 15,0 0-38-15,0 0-27 16,0 0-24-16,24 9-125 16,-24-9-341-16</inkml:trace>
  <inkml:trace contextRef="#ctx0" brushRef="#br0" timeOffset="1301">606 300 295 0,'0'0'325'0,"0"0"-301"0,0 0 19 16,0 0 2-16,0 0-28 15,0 0-17-15,2 10-25 16,5-2-14-16,1-7-133 16,-8-1-230-16</inkml:trace>
  <inkml:trace contextRef="#ctx0" brushRef="#br0" timeOffset="1473">606 300 380 0,'6'-20'27'16,"-6"20"-24"-16,0 0 37 15,0 0-23-15,0 0-16 16,0 0-1-16,3 0-7 15,-3 0-15-15,0 0-134 16</inkml:trace>
  <inkml:trace contextRef="#ctx0" brushRef="#br0" timeOffset="21571">690 703 478 0,'0'0'158'15,"0"0"-131"-15,0 0 27 16,0 0-2-16,0 0-41 16,0 0 11-16,91-75-3 15,-36 32-12-15,17-9 0 16,10-8 9-16,11-8-9 0,2-3-3 16,-4-1 4-16,-10 8 10 15,-9 11-10-15,-13 10 5 16,-10 11-3-16,-9 9 1 15,-13 6-2-15,-8 7-2 94,-10 5 0-94,-6 4 1 0,-3 1-3 0,0 0-5 16,0 0 0-16,0 0-3 0,0 0-4 0,0 0-2 0,0 0-11 0,-9 6-27 0,-8 8-72 0,-6-3-88 0,-3-9-256 0</inkml:trace>
  <inkml:trace contextRef="#ctx0" brushRef="#br0" timeOffset="21828">1447 0 428 0,'0'0'67'15,"0"0"-57"-15,0 0 6 16,0 0 37-16,0 0-4 15,0 0 4-15,241 7-21 16,-211-11-17-16,-11 4-9 16,-10 0-4-16,-9 0-2 15,0 0 1-15,0 14 1 16,-20 12 59-16,-9 6-6 0,0 3-47 16,3-3-8-16,9-6-4 15,8-5-99-15,9-8-41 16,0-13-83-16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05.69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 92 0,'0'0'105'0,"0"0"-28"16,0 0 40-16,0 0-58 15,0 0 15-15,0 0-12 16,0-8-49-16,0 6 2 16,0 2-15-16,0 0 9 0,0 0-20 15,0 0-40-15,5 0-73 16,0 0-116-16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35.568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559 0 339 0,'0'0'73'16,"2"0"1"-16,-2 0-58 15,0 0 21-15,3 0 37 16,-3 0-42-16,2 0 4 15,1 0-36-15,-3 0 5 16,1 0 16-16,-1 0-21 16,3 0 0-16,2 0 2 15,6 0 11-15,5 0-10 16,6 0-3-16,3 5 3 16,5 9 28-16,6 7-30 15,0 9 3-15,1-5 19 0,0 10-22 16,3 3 7-16,-5-1-8 15,-3 3 3-15,-1 2 16 16,-8-2-19-16,-4-1 0 16,-7 1-1-16,-6 7 3 15,-3-2-2-15,-3 2 0 16,0 1 0-16,-14-4 31 16,-12-2-20-16,-9-2-10 15,-4-2 37-15,-10-7-37 16,-7-2 13-16,-3 0-8 15,-1-1-3-15,1-1 33 16,0 0-36-16,7-4 0 16,8-4 16-16,11-2-2 0,7-8-7 15,8-1-7-15,7 0 7 16,2-6 13-16,4 2-20 16,1-3 0-16,-1 4-6 15,1-5 12-15,0 0-6 16,3 0 0-16,1 0 4 15,0 0-4-15,0 0 0 16,0 0 0-16,0 0-11 16,0 0 6-16,0 0-37 15,0 0-65-15,-3-19-175 16,-2-9-206-16</inkml:trace>
  <inkml:trace contextRef="#ctx0" brushRef="#br0" timeOffset="329">319 800 409 0,'0'0'96'16,"0"0"-63"-16,0 0 53 16,0 0 5-16,0 0-73 15,0 0 9-15,-223 149-2 16,194-130-18-16,6-2 40 15,5-6-47-15,7 1 0 16,3-6 16-16,3-2-16 16,5 2-4-16,0 4 3 15,0 5 1-15,0 2-13 0,17 1 13 16,8 1 0-16,6-3 2 16,1 6 3-16,5-3-5 15,3-5 0-15,3 2 11 16,3-5-3-16,3-5-8 15,6-6-16-15,-1 0-105 16,-5-4-248-16</inkml:trace>
  <inkml:trace contextRef="#ctx0" brushRef="#br0" timeOffset="472">912 1244 497 0,'0'0'67'0,"0"0"-36"16,0 0-31-16,0 0-22 16,0 0-258-16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42.137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0 337 0,'0'0'0'16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41.898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0 125 0,'0'0'106'0,"0"0"-55"16,0 0 45-16,0 0 20 16,0 0-85-16,0 0 12 15,0 0 9-15,-7-9-35 16,7 9 20-16,0 0-37 15,0 0 0-15,0 0-5 0,15 0 6 16,14 22-1-16,11 0 0 16,11 5 2-16,10-3 8 15,7-6-10-15,5-3 0 16,7-4 3-16,4-9 1 16,4-2-7-16,2 0 3 15,-1 0 0-15,-3-10 16 16,-1-1-16-16,2 4 0 15,2 3 13-15,-3 4-13 16,-1 0 0-16,-7 0-1 16,-8 0 3-16,-2 0-7 15,-1 4 5-15,-2 3 0 16,1 1 5-16,-2 1-3 16,-1-1-4-16,-1-2-3 15,-4 0 5-15,0-3 10 0,5-1-10 16,2-2 0-16,14 0-3 15,3 0 3-15,4 0 0 16,6 0-2-16,4 0 17 16,-1-2-13-16,4-2-2 15,-3-1 0-15,7 5-5 16,1 0 11-16,-1 0-10 16,-8 0 4-16,-6 0 0 15,0 0 6-15,-3 0-6 16,5 9 0-16,1 0-3 15,0 1 3-15,-5-2 0 16,2-1-1-16,-3-1 14 0,0-2-11 16,0 0-2-16,3 0 0 15,2-4 12-15,-1 0-10 16,4 0-2-16,1 0 0 16,8 0 6-16,4-2 1 15,5-4-7-15,-3-1 0 16,-6-1-3-16,-2 0 8 15,2-1-10-15,1 3 5 16,4 2 0-16,-6-1 5 16,1 4-5-16,-1 1 0 15,0 0 4-15,3 0-4 16,2 0 0-16,-3 0-8 16,4 0 20-16,4 8-16 0,6-2 4 15,3 1 0 1,3-3 3-16,-10-4 0 0,3 0-3 15,-4 0 0-15,4 0 2 16,-1-2-4-16,-2-7 2 16,-4 1 0-16,-4 1 3 15,0-3-3-15,-6 4 0 16,-2-2-1-16,-6 3 6 16,-1 1 6-16,-2 2-11 15,0 2 0-15,1 0 15 16,-2 0-15-16,-1 0 1 15,-6 0-1-15,1 0 5 0,-4 0 21 16,6 0-26-16,2-2 0 16,0-4 27-16,-1 3-26 15,-4 0 1-15,-9 3 0 16,-3-2 8-16,-6 2 4 16,-2-3-14-16,-5 3 0 15,-3 0 11-15,1 0-11 16,-8 0-3-16,3 0 0 15,-4 0-38-15,-9 0-50 16,-5 0-262-16</inkml:trace>
  <inkml:trace contextRef="#ctx0" brushRef="#br0" timeOffset="121">10253 180 42 0,'0'0'581'0,"0"0"-574"15,0 0-14-15,0 0-161 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3.57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32 0 164 0,'0'-4'108'0,"0"4"-60"0,0 0 3 16,0 0 33-16,0 0-67 15,0 0 0-15,0 0 21 16,0 0-30-16,0 0 25 16,0 0 28-16,0 0-40 15,0 0 50-15,0 0-54 16,0 0-11-16,0 0 36 16,0 0-28-16,0 0 4 15,0 0-18-15,0 0 6 16,0 0-23-16,0 17 17 15,-6 14 0-15,-3 2 14 16,0 10-11-16,1-1-3 16,8-4 0-16,0 0 4 15,0-2-2-15,9-3-2 0,10-4-66 16,2-10-57-16,5-16-181 16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4.03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205 54 492 0,'0'0'64'0,"0"0"-7"16,0 0 24-1,0 0-59-15,0 0 38 0,0 0-58 16,-133-6 0-16,119 12 13 15,-3 13-14-15,3 0-1 16,4 1 0-16,1 7 1 16,4 0-7-16,5-3 6 15,0-2 0-15,0-1 5 16,0-2-5-16,0-4-7 16,14-5 5-16,1-6 2 15,2-4-16-15,4 0-4 16,-2-6-9-16,1-19 21 15,1-7-36-15,-2 1 17 16,-2-1 21-16,-7 8 6 16,-2 10 8-16,1 8-5 0,-9 6 8 15,0 0 33-15,0 0-37 16,0 0 1-16,0 0-8 16,8 11 7-16,-4 8 7 15,3 0-13-15,0 1 2 16,-1-1 23-16,2-4-26 15,-2 0-7-15,3-3-1 16,4-5-150-16,-4-7-42 16,3 0-132-16</inkml:trace>
  <inkml:trace contextRef="#ctx0" brushRef="#br0" timeOffset="214">414 0 112 0,'0'0'163'0,"0"0"-92"0,0 0 31 15,0 0-32-15,0 0-24 16,0 0 41-16,85 73-50 16,-75-41-17-16,-5-1 23 15,-2 4-43-15,-3 3-11 16,0-6 10-16,-9 4 2 16,-10-2 30-16,-7-7-31 15,3-7-67-15,0-7-2 16,-1-7-116-16,5-6-23 15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6.85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277 4 101 0,'0'0'190'0,"0"0"-77"15,0 0 4-15,0 0-24 0,0 0-37 16,0 0-9-16,0 0-24 15,2-4 50-15,-2 4-38 16,0 0-5-16,0 0 12 16,0 0-34-16,0 0 14 15,0 0-22-15,0 0 1 16,0 0-22-16,-5 0 20 16,-12 0 1-16,2 0-2 15,-13 0 5-15,-3 0-3 16,-1 11 0-16,-2 11 4 15,2 7-20-15,5 8 16 16,5 4 0-16,4 5-4 16,9 0 4-16,4-4-7 0,5-2 1 15,0-5 6-15,5-3 2 16,13-8-2-16,5-2 0 16,3-8-3-16,2-9 14 15,5-5-11-15,0 0 0 16,3-19-1-16,0-11-19 15,-6-1 19-15,-7 4 1 16,-9 8-7-16,-5 8 7 16,-7 5 0-16,-2 6-1 15,0 0 1-15,0 0-21 16,0 0 3-16,0 11 3 16,0 9 5-16,0 4 16 0,0-4-6 15,0-2 0 1,0-4 5-16,0-3 0 0,12-5-5 15,5-6 0-15,2 0-8 16,4 0 8-16,-2-16-7 16,-1-5-1-16,-6-7-19 15,-10 3 14-15,0 2 11 16,-4 3 2-16,0 6 1 16,-4 3 4-16,-9 5-5 15,-1 0 0-15,0 3 11 16,2 0-11-16,7 1 2 15,4 2-2-15,1 0 18 16,0-3-18-16,0 1-36 16,0 1-8-16,9 1-74 15,9 0 110-15,5 0-4 0,0 0 12 16,-1 0-1-16,-1 0 1 16,-2 0 0-16,-1 6-1 15,0 8 1-15,-1 1-3 16,-6 1 4-16,-2 4-1 15,-1-3 22-15,0-1-21 16,-2-3 22-16,1-1-10 16,-2-3-10-16,1-5 11 15,-1-3-13-15,-1-1-1 16,1 0 18-16,3 0-11 0,1-3 8 16,-5-16-12-1,10-4 9-15,-5 0 16 0,1 2-23 16,-3 0 0-16,-2 7 25 15,-4 1-26-15,3 2-3 16,-3 0 6-16,4 3 10 16,-5-3 5-16,0 2-22 15,0-1 0-15,0 2-16 16,0 2 16-16,7 0-38 16,3-1-90-16,3 1-74 15,9-4-19-15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7.11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139 0 163 0,'0'0'231'0,"0"0"-94"0,0 0 27 16,0 0-145-16,0 0 45 15,0 0-49-15,-52 46-12 16,25-4 16-16,4 9-19 15,10 0 0-15,0 6-2 16,9-1 8-16,4-2-5 16,0-9-1-16,0-1 0 15,14-8 3-15,4-10-3 16,0-2 0-16,4-7-43 16,4-11-55-16,2-6 4 0,8-4-51 15,9-29 41 1,4-11-136-16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7.8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0 223 0,'0'0'69'15,"0"0"82"-15,0 0-18 16,0 0-45-16,0 0-11 16,0 0-6-16,112 337-51 15,-112-280 9-15,0-8-20 16,0-10 1-16,-9-7 18 15,-2-7-19-15,-3-6-4 16,4-7 20-16,0-8-25 16,6-4 0-16,-2 0-6 15,-3 0 18-15,-5-4-26 16,0-15 14-16,3-12-60 16,11 0-134-16,0-9-348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8.5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0 106 0,'0'0'205'0,"0"0"-116"16,0 0 11-16,0 0-22 15,0 0-21-15,0 0 26 16,0 6-72-16,0-6 7 15,0 0-2-15,0 0-7 16,0 0-10-16,0 0 1 16,0 0 0-16,0 0 13 15,0 0-13-15,0 0 0 16,0 0 4-16,0 0-4 16,0 0 1-16,0 0-4 15,0 0 10-15,0 0-8 0,0 0 1 16,0 0 0-16,0 0-4 15,0 0 9-15,0 0-1 16,0 0-4-16,0 0 0 16,0 0 6-16,0 0-5 15,0 0-1-15,0 0 21 16,0 0-13-16,0 0 4 16,0 0-12-16,0 0 5 15,0 0-2-15,5 0-3 16,-5 0-2-16,0 0-6 15,1 0 7-15,-1 0-15 16,3 0 14-16,2 0-12 16,7 0-5-16,7 2 31 0,5 4-12 15,11-1 52-15,-4 1-28 16,0-4-2-16,-2 0-22 16,-6 2 13-16,-1-4-1 15,-6 2-12-15,-5-2 0 16,-2 0 9-16,-4 0-9 15,-2 0 0-15,-3 3-81 16,0-3-118-16,-3 0-53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14.8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0 461 0,'0'0'156'0,"0"0"-143"15,0 0 8-15,0 0 39 16,0 0 5-16,0 0-17 15,28 6-27-15,-5 0 14 0,5-2-12 16,-1 2-7-16,2-1-5 16,-1-3-5-16,0 2 3 15,-2-2-8-15,-2 0 2 16,-4-2 3-16,-1 1-4 16,-6-1 3-16,-3 0-5 15,-4 0 5-15,-2 0 1 16,-1 0-6-16,-3 0 11 15,0 0-10-15,0 0 7 16,0 0 4-16,0 0-12 16,0 0-26-16,-13 0-65 15,-10 0-142-15,-8 0-126 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8.79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0 101 0,'0'0'179'0,"0"0"-153"16,0 0 90-16,0 0-23 16,0 0 9-16,0 0 3 15,108 67-40-15,-73-63 11 16,-3-4-31-16,-4 0-37 16,-10 0 44-16,-4 0-52 15,-2 0 0-15,-6 0 16 16,2 0-11-16,-6 0-4 15,1 0-1-15,-3 0-19 16,0 0 17-16,0 0-68 0,0 0-81 16,-3 0-185-1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0:57.3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0 345 0,'0'0'162'0,"0"0"-84"16,0 0 48-16,0 0-116 15,0 0-3-15,0 0 9 16,46 99-5-16,-16-47 29 15,3-1-11-15,2-7-18 16,2-1 2-16,1-6-10 16,-4-5-3-16,-5-5 21 0,-9-10-15 15,-6-6 3-15,-5-5-9 16,-6-6 4-16,2 0-18 16,-2 0 4-16,-3 0-79 15,0-17 11-15,0-17-164 16,0-14-203-16</inkml:trace>
  <inkml:trace contextRef="#ctx0" brushRef="#br0" timeOffset="212">302 44 416 0,'0'0'101'16,"0"0"-54"-16,0 0 49 15,0 0-7-15,0 0-47 0,0 0 4 16,-130 164-36-16,102-121-9 15,0-2 37-15,2 1-38 16,6-6 0-16,3-4 4 16,5-10-4-16,8-8-39 15,4-9-42-15,0-5-86 16,0 0 16-16,16-19-110 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1.1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241 0 595 0,'0'0'167'0,"0"0"-69"15,0 0-48-15,0 0 2 16,0 0-45-16,0 0-7 16,-103 0 0-16,79 6-23 0,-2 3-16 15,4 1-12-15,4-1-2 16,4-3 41-16,6-2 10 15,4-2-5-15,2 0 7 16,2-1 0-16,0 10 0 16,0 13-13-16,-3 15 13 15,2 18-6-15,1 18 6 16,0 11 0-16,0 4 5 16,0-2 1-16,0-9-11 15,0-11 5-15,0-13 0 16,0-9 7-16,0-12-7 15,1-10 0-15,2-8-2 16,2-7 11-16,-1 1-8 16,-2-4-1-16,3-1 1 15,2-3 23-15,2 4-21 0,5-3 5 16,0 1 32-16,4 0-24 16,7-2 5-16,-2-2-19 15,2 0 1-15,1 0 24 16,1 0-27-16,4 0-26 15,-8 0-86-15,-2-13-298 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0.16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93 74 273 0,'0'0'66'0,"0"0"28"16,0 0 24-16,0 0-48 15,0 0-18-15,0 0-9 16,-7-9-16-16,7 9 4 16,0 0-28-16,0 0 2 15,0 0 51-15,0 0-34 16,0 0-14-16,0 0 6 15,0 0-9-15,0 0 1 16,0 0-6-16,0 0 5 16,0 0-16-16,-4 0 11 0,-5-4-6 15,-5-2 5-15,0-2-17 16,-1 1 9-16,4 1-17 16,-1 0 26-16,7 3 10 15,3 3-1-15,2 0-9 16,0 0 17-16,0 0-8 15,0 0-9-15,0-2-2 16,0 2-36-16,0 0 18 16,7 0 0-16,9 0 20 15,12 0 31-15,12 0-2 16,4 0-8-16,-2 0-2 16,-5 0-14-16,-7 0 20 0,-11 0-20 15,-7 0-8 1,-6 0 3-16,-6 0-71 0,0 0-5 15,0 0 16-15,-11 0-61 16,-15-4-19-16,-1 0-88 16,-4-2 32-16</inkml:trace>
  <inkml:trace contextRef="#ctx0" brushRef="#br0" timeOffset="39">93 74 28 0</inkml:trace>
  <inkml:trace contextRef="#ctx0" brushRef="#br0" timeOffset="291">93 74 28 0,'-19'-74'91'0,"19"74"-6"0,0 0-6 16,0 0-36-16,0 0 27 15,0 0-23-15,-54 337 3 16,54-266 12-16,0-8-57 16,0-8 15-16,0-9 9 15,0-8-23-15,0-6-1 0,0-11-5 16,0-3 0-16,0-6 15 16,0-1-15-16,5-5-2 15,3 3-7-15,1-6 9 16,8 4 19-16,3-1 24 15,6 0-12-15,6-3 41 16,6-3-49-16,-1 0 19 16,0 0-5-16,-2-7-35 15,-7-5-2-15,-7-4-15 16,-5-3-131-16,-13-8-37 0,-3-2-313 16</inkml:trace>
  <inkml:trace contextRef="#ctx0" brushRef="#br0" timeOffset="496">102 314 301 0,'0'0'210'16,"0"0"-170"-16,0 0-40 16,0 0 0-16,0 0 27 15,0 0 38-15,84 38-4 16,-47-32-22-16,1-2-30 15,-5-4 18-15,-3 2-18 16,-2-2-18-16,-1 0-91 16,0 0-192-16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4.1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17 382 0,'0'0'179'0,"0"0"-73"16,0 0 46-16,0 0-117 15,0 0-24-15,0 0-22 16,0 2 2-16,20 2 9 0,9 0-7 16,8 1 17-1,-1-3 31-15,-3-2-40 0,1 0 1 16,-2 0 16-16,4 0-18 16,-7 0-59-16,0-15-175 15,-9-4-236-15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4.4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0 420 0,'0'0'133'15,"0"0"-88"-15,0 0 3 16,0 0-45-16,0 0-3 16,0 0 84-16,117 5-62 0,-79 1-20 15,-4-2 23-15,-4-4-24 16,-8 2 2-16,-7-2-3 16,-7 2 0-16,-4 0-9 15,-4-2-90-15,0 0-42 16,0 0 6-16</inkml:trace>
  <inkml:trace contextRef="#ctx0" brushRef="#br0" timeOffset="376">52 89 0 0,'0'0'110'0,"0"0"21"0,0 0-84 15,0 0 26 1,0 0-12-16,0 0-27 0,-37 422-18 15,37-365 11-15,0-11-14 16,0-12 30-16,0-10-27 16,0-9-2-16,0-6 34 15,0-5-46-15,0-4 15 16,0 0 5-16,0 0-18 16,0 0 41-16,0 0-45 15,0 0 0-15,10 0 15 16,3 0-6-16,7 5 24 15,14-5 22-15,0 0-18 16,6 0 30-16,0 0-67 0,-1 0 7 16,-3-3 21-1,-7-3-28-15,-3 0 0 0,-12 2-1 16,-7-1 10-16,-5 2-2 16,-2 1-7-16,0-7-28 15,0-6-18-15,-18-7-229 16,-10-6-97-16</inkml:trace>
  <inkml:trace contextRef="#ctx0" brushRef="#br0" timeOffset="611">58 352 476 0,'0'0'103'0,"0"0"-79"0,0 0 40 16,0 0-64-16,0 0 3 15,0 0 113-15,97 15-43 16,-60-15-21-16,-5 0-11 16,-6 0-30-16,-8 0-11 15,-1 0 0-15,-7 0 11 16,-1 0-37-16,-5 0 10 16,1 0-96-16,-4-15-93 15,-1-5-310-15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3.4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0 532 0,'0'0'55'16,"0"0"29"-16,0 0-84 0,0 0 0 15,0 0 31-15,0 0 20 16,115 192-5-16,-75-141-32 15,-3 1-6-15,-2-6 32 16,-3-8-31-16,-4-1-9 16,-5-8 11-16,-6-4-6 15,-3-6 0-15,-5-6-5 16,0-3-21-16,-6-8-12 0,-1-2-102 16,-2-6 48-1,0-25-113-15</inkml:trace>
  <inkml:trace contextRef="#ctx0" brushRef="#br0" timeOffset="220">329 70 315 0,'0'0'170'0,"0"0"-88"16,0 0 46-16,0 0-44 15,0 0-21-15,0 0-6 16,-183 247-22-16,166-223-31 15,-1-5 31-15,4 0-35 16,2-3 0-16,-2-1-6 16,1-2-29-16,3-5-52 0,-3-4-52 15,7-4-82-15,3-2-196 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2.19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9 127 137 0,'0'0'121'16,"0"0"-34"-16,0 0 17 15,0 0-36-15,0 0-4 16,0 0 35-16,0-4-70 0,0 4-6 16,0 0 14-16,0 0-26 15,0 0 1-15,0 0-12 16,0 0 1-16,0 0-5 16,0 0 4-16,0 0 0 15,0 0-13-15,0 0 23 16,0 0-20-16,0 0 4 15,0 0 6-15,0 0-3 16,0 0 3-16,0 0 0 16,0 0-4-16,0 0 5 15,0 0-2-15,0 0-5 16,0 0 6-16,0 0 7 16,0 0-3-16,0 0-4 15,0 0 16-15,0-5-15 0,-3 1 3 16,1 0-4-16,-1 2 0 15,2-1 13-15,1 3-13 16,0 0 0-16,0-1 18 16,0 1-15-16,0 0 7 15,0 0-10-15,0 0 0 16,0 0-22-16,4 0 14 16,15 0 8-16,8 0 1 15,8 0 7-15,5 0-3 16,5 0-5-16,1 0 4 15,-6 0 21-15,-8 0-25 16,-4 0 0-16,-7 0 0 16,-7 0 0-16,-5 0-34 0,-9 0-127 15,0-3-28-15,0 0 46 16</inkml:trace>
  <inkml:trace contextRef="#ctx0" brushRef="#br0" timeOffset="365">121 116 49 0,'0'0'95'15,"0"0"-13"-15,0 0-10 16,0 0-50-16,0 0 4 16,0 0 28-16,-8 130-35 0,8-125-2 15,0-5 19-15,0 0-10 16,0 0 48-16,0 0-27 15,0 0 5-15,0 0-1 16,0 0-22-16,0 0 2 16,0 0 2-16,0 0-28 15,0 0 57-15,0 0-47 16,0 0-14-16,0 0 19 16,0 0-9-16,0 0-6 15,0 0-5-15,3 0-13 16,-3-8-1-16,5-5-4 15,-1-6-46-15,1-6-7 16,4 3-40-16,2-5-108 0,1 3 43 16,2 5 46-16,-5 5 12 15</inkml:trace>
  <inkml:trace contextRef="#ctx0" brushRef="#br0" timeOffset="952">121 116 80 0,'101'-78'48'15,"-101"78"35"-15,0 0-6 16,0 0 0-16,0 0 10 15,0 0-2-15,12-16-37 16,-12 16 23-16,0 0-36 16,0 0-22-16,0 0 32 15,0 0-41-15,0 0-4 16,0 0 21-16,0 0-18 0,0 0 8 16,0 0-11-1,0 0 1-15,0 0 6 0,0 0-7 16,0 0-27-16,0 0-36 15,5 0-36-15,3 0 45 16,1 0 50-16,0 0 2 16,0 0 0-16,2-3 2 15,6 0 0-15,-3 1-1 16,2-2 1-16,-2 0-13 16,-5 1-4-16,-1 0 17 15,-6 3-14-15,-2 0 16 16,0 0-2-16,0 0 19 15,0 0 11-15,0 0 5 16,0 0-2-16,0 0 1 16,0 0 43-16,0 0-55 0,0 0 0 15,0 0 20-15,-5 0-38 16,-4 0 41-16,-5 0-45 16,-7 0 12-16,-7 10-19 15,-3 9 7-15,-1 4-2 16,0 4-7-16,0 7 18 15,2 5 2-15,3 5-11 16,5 5 3-16,4-2 3 16,7 0-6-16,7 1-9 15,4 0 6-15,0-4 4 16,0 0-4-16,6-4 3 16,11-7 0-16,1-4 16 15,0-4-16-15,4-3 0 16,1-3 9-16,3-5-9 0,2-6-56 15,-1-8-79-15,1 0-95 16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9.08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0 445 0,'0'0'116'0,"0"0"-40"0,0 0-21 16,0 0-55-16,0 0 0 15,0 0 18-15,94 53-3 16,-53-17 6-16,-3 8-2 16,-5 7-7-16,-7 4 13 15,-8 1-25-15,-7 3 2 16,-8-1 7-16,-3-4 1 15,0-5-7-15,-14-5 1 16,-14-4-1-16,-1-4 11 16,2-7-14-16,1-8-9 15,3-5 7-15,3-10-67 16,1-6-49-16,4 0-32 16,4-14-183-16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6.30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127 10 29 0,'0'0'119'0,"0"0"-28"16,0 0-30-16,0 0 49 16,0 0-51-16,0 0-15 15,8-10 48-15,-8 10-52 16,0 0 10-16,0 0-24 16,0 0-22-16,0 0 40 0,0 0-44 15,0 0-9 1,0 0 0-16,0 0 9 0,-5 0-7 15,-7 4 7-15,-3 11 3 16,-2 4 32-16,-2 6-35 16,3 4 2-16,2 8 15 15,-2 5-17-15,4 2 0 16,6 0-5-16,3-6 10 16,3 0-6-16,0-2 1 15,0-6 0-15,14 0 5 16,0-5-5-16,-1-4 0 15,1-8-3-15,-2-4 10 0,1-3-24 16,-3 0 8 0,4-6-80-16,5 0 3 0,1 0-55 15,-2-12-57-15</inkml:trace>
  <inkml:trace contextRef="#ctx0" brushRef="#br0" timeOffset="863">316 85 69 0,'0'0'99'0,"0"0"-29"16,0 0 9-16,0 0-46 16,0 0-1-16,0 0 41 15,-1-21-44-15,-3 20 38 16,4 1 32-16,-1 0-40 15,1 0 25-15,0 0-57 16,0 0-5-16,0 0 16 0,0 0-38 16,0 0-29-16,1 16 16 15,16 13 13-15,9 10 31 16,2 4-31-16,0-2 0 16,2 0 9-16,-5-3-9 15,1-5 0-15,-8-5-2 16,-4-7 19-16,-5-7-22 15,-1-3 5-15,-3-5 0 16,-2-4 15-16,-2-2-11 16,-1 0-4-16,3 0 2 15,-3 0 8-15,0 0 5 16,0 0-13-16,0 0-2 16,0 0 25-16,0 0-23 0,2 0-2 15,-2 0 0-15,0 0 4 16,0 0 0-16,0 0-4 15,0 0 0-15,0 0 5 16,0 0-5-16,0 0 0 16,0 0-2-16,0 0 9 15,0 0 3-15,0 0-10 16,0 0 0-16,0 0 9 16,0 0-9-16,0 0 0 15,0 0 0-15,0 0 5 16,0 0-4-16,0 0-1 15,0 0 0-15,0 0-9 0,0 4 9 16,3 3-12 0,2 5-5-16,4 7 17 0,0 0-9 15,0 0 9-15,2 0 0 16,1 3 2-16,-3-4-2 16,1-4 0-16,-1-2 0 15,-5-4 6-15,1-3-3 16,-2-4-3-16,-3-1 0 15,0 0-2-15,2 0 2 16,1 0-54-16,-2 0-57 16,7-20-40-16,-2-13-77 15</inkml:trace>
  <inkml:trace contextRef="#ctx0" brushRef="#br0" timeOffset="1109">663 195 374 0,'0'0'102'16,"0"0"-19"-16,0 0-29 16,0 0 59-16,0 0-86 15,0 0-15-15,-118 146 40 16,96-119-51-16,2-2 11 16,2 2-8-16,-2-3 8 15,6-2-10-15,0-8-2 16,5 2-23-16,3-7 9 15,3-1-90-15,3-4-9 16,0-4-2-16,0 0-32 0,9-8-73 16</inkml:trace>
  <inkml:trace contextRef="#ctx0" brushRef="#br0" timeOffset="1500">721 117 262 0,'0'0'99'0,"0"0"15"16,0 0-41-16,0 0-8 16,0 0-59-16,0 0 25 15,178-34 13-15,-164 34-40 16,-5 0 7-16,-3 0-11 16,-3 0 0-16,-1 0 6 0,2 4-6 15,1 13 0-15,0 2 18 16,-1 4-11-16,1 7 2 15,-2 3 4-15,2 5-6 16,-1 4 32-16,-1 2-39 16,2-3 1-16,-4 2 26 15,2-4-16-15,-1-5 2 16,1-7-5-16,-1-7-3 16,-2-2 14-16,0-9-19 15,0-3 0-15,0-4 28 16,0-2-28-16,0 0 0 15,0 0-8-15,0 0 17 0,-7 0 16 16,-19 0-25 0,-4-8-32-16,-10-13 7 0,-2-9-93 15,-4-6-203-15</inkml:trace>
  <inkml:trace contextRef="#ctx0" brushRef="#br0" timeOffset="2251">224 35 90 0,'0'0'139'0,"0"0"-66"0,0 0 64 15,0 0-74 1,0 0-38-16,0 0 33 0,-5 0-41 16,-7 7-4-16,-5 0 18 15,-1 2-29-15,2 0 9 16,0-3-11-16,2 0 0 16,5-2 19-16,-1 0-19 15,3-2-11-15,2-2 9 16,4 3-3-16,1-3-14 15,0 0 19-15,0 0-6 16,0 0-7-16,0 0 13 16,0 3-2-16,0 3 1 15,0 4 2-15,-5 12-13 16,0 2 12-16,-4 3 0 16,-2 7 14-16,5-1-6 0,-6 5-8 15,6 0 8-15,-2-5-5 16,4 0 25-16,4-6-27 15,-2-5-1-15,2-6 33 16,0-5-33-16,0-5 0 16,0-1 4-16,0-5 4 15,0 0 10-15,0 0-18 16,0 5 0-16,0-2 8 16,0 1 0-16,0 3-8 15,9-1 13-15,2 4-8 16,3-1 17-16,7 3-22 15,5 1 0-15,5-1 29 0,1 1-27 16,5 0 2 0,3-3-4-16,4 2-6 0,-1-5-150 15,0-6-202-15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15.2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10 499 0,'0'0'7'16,"0"0"15"-16,0 0 38 16,0 0-6-16,0 0-19 15,0 0-10-15,253 12 4 16,-208-12-6-16,-10 0-1 0,-9 0-11 15,-11 0-9-15,-6 0 8 16,-1 0-7-16,-6 0 5 16,-2 0 1-16,0 0 10 15,0 0-4-15,0 0-1 16,0 0-9-16,0 0 2 16,0 0 0-16,0 0-7 15,0 0 0-15,0 0-8 16,0 0-2-16,0 0-6 15,0 0 7-15,0 0 7 16,0-2 2-16,0 2-6 16,0-2 10-16,0 0-4 15,0 2 4-15,-2-1 4 16,2 1 0-16,0-3 4 16,0 3-1-16,0 0 6 0,0 0-14 15,0 0 3-15,-3 0-4 16,3 0-4-16,-1 0-45 15,-4-3-99-15,-3-6-100 16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09.9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106 0 162 0,'0'0'107'16,"0"0"-1"-16,0 0-14 15,0 0-27-15,0 0-28 16,0 0-18-16,0-3 23 16,0 3-42-16,1 0 0 15,-1 0 19-15,0 0-19 16,0 0 6-16,0 0-6 16,0 0 8-16,0 0 45 15,0 0-33-15,0 0 5 16,0 0 24-16,0 0-22 15,0 0 19-15,0 0-41 16,0 0-5-16,0 0 34 0,0 0-32 16,0 0-2-16,0 0 11 15,0 0-9-15,0 0 3 16,0 0-5-16,0 0 0 16,0 0 14-16,0 0-14 15,0 0 0-15,0 0-1 16,0 0 8-16,0 0-16 15,0 0-7-15,-4 0-15 16,-7 19 31-16,-6 9 8 16,-1 8-6-16,-1 16-2 15,6 4 0-15,0 8-1 16,9-2-9-16,2-4 10 16,2-6 5-16,0-3-5 0,2-6 0 15,16-10 1-15,2 2 2 16,0-5 2-16,1-6-5 15,-2-3 0-15,2-5 8 16,2-5-8-16,2-9-62 16,4-2-51-16,-1-7-84 15,2-27-358-15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10.8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0 305 0,'0'0'143'16,"0"0"15"-16,0 0-31 15,0 0-68-15,0 0-19 16,0 0-40-16,-6 7-35 15,20-2 25-15,9 4 10 0,8 1 55 16,9-4 1-16,0-1-38 16,1-3 37-16,-1-2-53 15,-6 0-3-15,1 0 1 16,-4 0-108-16,-1 0-115 16,-7-2-142-16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11.1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55 310 0,'0'0'91'0,"0"0"-86"16,0 0-2-16,0 0 75 15,0 0-18-15,0 0 22 16,152 52-16-16,-118-44-52 15,-5-3 8-15,-6-2-22 16,-9 0 1-16,-8-3-18 0,-6 1-19 16,0-1-96-16,0 0 76 15,-16 0-61-15</inkml:trace>
  <inkml:trace contextRef="#ctx0" brushRef="#br0" timeOffset="263">103 115 178 0,'0'0'108'0,"0"0"-3"15,0 0-44-15,0 0-32 16,0 0 44-16,0 0-56 16,-86 383-1-16,81-328 4 15,-3-7 0-15,8-6-12 16,0-9-8-16,0-9-11 16,0-11-6-16,0-1 17 0,10-10 0 15,2 2 39-15,6-3 35 16,5-1 3-16,5 0-31 15,7 0-24-15,5 0 32 16,-3-5-54-16,0-9 0 16,-10 3-2-16,-5-2-39 15,-8-4-46-15,-10-2-116 16,-4-3-227-16</inkml:trace>
  <inkml:trace contextRef="#ctx0" brushRef="#br0" timeOffset="459">89 310 313 0,'0'0'224'15,"0"0"-186"-15,0 0-27 16,0 0 22-16,0 0-30 16,0 0-3-16,38 5 31 15,-9-4-21-15,1-1-2 16,8 0 1-16,5-1-9 15,4-17-79-15,-2-2-195 16</inkml:trace>
  <inkml:trace contextRef="#ctx0" brushRef="#br0" timeOffset="827">712 102 467 0,'0'0'121'0,"0"0"-3"16,0 0-88-16,0 0 14 15,0 0-44-15,0 0 0 16,-91 0-10-16,64 0-39 16,-1 10-73-16,4-1 70 15,4 4 46-15,1-2-6 16,7 3 12-16,3 5 0 16,4 8-8-16,0 7 18 15,5 5-10-15,0 8 0 16,0 0 10-16,0 4 9 15,0-2-13-15,0-6 15 16,0-1 21-16,0-8-37 0,2-4 21 16,9-6 5-16,-5-8-26 15,2-7 35-15,-2-3-40 16,-2-1 0-16,1 0 8 16,3-3-3-16,1-2 0 15,6 0-4-15,5 0-1 16,5-13-18-16,4-17-132 15,-2-3-116-15</inkml:trace>
  <inkml:trace contextRef="#ctx0" brushRef="#br0" timeOffset="1045">747 287 289 0,'0'0'12'0,"0"0"156"16,0 0-75-16,0 0-7 15,0 0-11-15,0 0-41 16,152 251-5-16,-123-226-18 16,-1 0-7-16,-7-7 28 15,-2-6-32-15,-6-5 0 16,-3-6 19-16,-3-1-19 16,3 0-81-16,-6-12-60 15,1-21-94-15</inkml:trace>
  <inkml:trace contextRef="#ctx0" brushRef="#br0" timeOffset="1239">1045 256 310 0,'0'0'111'0,"0"0"-3"16,0 0-24-16,0 0 19 16,0 0-42-16,0 0-47 15,-137 230 40-15,116-199-49 16,2-5-4-16,6-6 30 15,3-6-31-15,3-3-27 16,5-6-41-16,2-5-100 16,0 0-9-16,0-19-43 15</inkml:trace>
  <inkml:trace contextRef="#ctx0" brushRef="#br0" timeOffset="1637">1120 139 393 0,'0'0'56'0,"0"0"42"16,0 0-7-16,0 0-28 15,0 0 24-15,0 0-62 16,117 6-6-16,-107-6 3 16,3 5-18-16,-9-5 30 15,1 1-34-15,-4 3 0 16,4 2-12-16,3 3 10 15,-2 7 1-15,1 10-7 16,3 5 8-16,-3 10-9 0,-2 3 9 16,0 7 0-1,-4-1 18-15,2 0-7 0,2-3-11 16,-5-5 0-16,1 0 8 16,2-13 22-16,-3-1-30 15,0-12 0-15,0-5 18 16,0-3-18-16,0-4-9 15,0 0 8-15,-4-1 2 16,-9-3 5-16,-5 0-6 16,-8 0-30-16,1-11 15 15,-5-15-58-15,4-11-110 16,3-9-84-16</inkml:trace>
  <inkml:trace contextRef="#ctx0" brushRef="#br0" timeOffset="1901">1576 127 344 0,'0'0'4'0,"0"0"142"16,0 0-51-16,0 0-40 15,0 0 16-15,0 0-47 16,202 291-14-16,-193-242-10 15,-9-1 16-15,0 5 10 0,-7-3-26 16,-22 2 0 0,-16-3 29-16,-6-5-29 0,-1-9 0 15,3-12-27-15,12-13-50 16,7-10-107-16,11 0-87 16</inkml:trace>
  <inkml:trace contextRef="#ctx0" brushRef="#br0" timeOffset="2269">1939 96 402 0,'0'0'90'16,"0"0"-45"-16,0 0-45 15,0 0 0-15,0 0 17 16,0 0 5-16,123 31 25 15,-74-24-36-15,-3-4 5 16,-6-3 16-16,-12 0-26 0,-10 0-6 16,-6 0 0-16,-7 0-38 15,-5-11-11-15,0-6-142 16,-8-2-93-16</inkml:trace>
  <inkml:trace contextRef="#ctx0" brushRef="#br0" timeOffset="2402">2120 57 154 0,'0'0'102'0,"0"0"-39"16,0 0 1-16,0 0-19 16,0 0-6-16,0 0-26 15,-27 246 11-15,27-206-24 16,0 2-5-16,1-10-65 16,13-12-140-16</inkml:trace>
  <inkml:trace contextRef="#ctx0" brushRef="#br0" timeOffset="2851">2464 0 524 0,'0'0'63'15,"0"0"-60"-15,0 0 10 16,0 0 14-16,0 0 29 15,0 0 9-15,198 8-63 0,-167 3-1 16,-8-3 10-16,-9 3-7 16,-2-5 9-16,-8 1-13 15,1 0 0-15,3 4 15 16,-4 0-13-16,1 2 1 16,1 9 11-16,-1 8-14 15,-1 15 32-15,-4 14-8 16,0 12-11-16,0 11 36 15,0 4-47-15,0 0 14 16,0-4-6-16,0-7-5 16,0 1 16-16,0 0-21 15,0-14 0-15,0-10 13 16,0-21-13-16,0-12 0 16,0-8-5-16,0-7 14 15,0-2-18-15,-6 0 1 0,-25-2 8 16,-15 0 36-16,-15-2-36 15,-8-21-8-15,-8-4-26 16,-4-12-149-16,-7-12-236 16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10.2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18 0 295 0,'0'0'279'15,"0"0"-279"-15,0 0 18 16,0 0-7-16,0 0 31 16,0 0 22-16,149 175-20 15,-109-121-5-15,-5-1 4 16,-4-7-37-16,-4-2 0 15,-4-6 20-15,-4-5-19 16,-5-9-7-16,-5-5 12 16,0-7-11-16,-6-6 2 15,2-5-3-15,-5-1-40 16,1 0 21-16,4-26-44 0,-2-18-190 16,1-17-2-1</inkml:trace>
  <inkml:trace contextRef="#ctx0" brushRef="#br0" timeOffset="199">369 4 437 0,'0'0'149'0,"0"0"2"16,0 0-86-16,0 0-7 16,0 0 17-16,0 0-37 15,-285 341-20-15,259-309-18 16,3-5 2-16,6-5 1 15,8-5-3-15,3-6-41 16,3-7-61-16,3-4-75 0,0-4 1 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53.89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0 419 0,'0'0'113'0,"0"0"-62"16,0 0 3-16,0 0-38 16,0 0 15-16,0 0 29 15,115 36-20-15,-69-26-12 16,-5-2-25-16,-4-1-6 15,-6 4-4-15,-13 1-153 16,-15-10-155-16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1:53.14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7 25 117 0,'0'0'92'0,"0"0"-63"16,0 0-29-16,0 0 19 16,0 0 4-16,0 0 27 15,0 0 0-15,-3 0 11 16,2 0-23-16,1 0-3 0,-3 0 26 16,3 0-3-16,0 0 18 15,0 0-62-15,0 0 31 16,0 0 42-16,0 0-45 15,0 0-27-15,0 0-15 16,0 0 19-16,9 0-41 16,14 5 48-16,12 9-24 15,5 1 52-15,0-3-54 16,1-6 2-16,1 1-7 16,-2-7 20-16,-5 0-14 15,-9 0-1-15,-8 0-32 16,-7 0 23-16,-2 0-81 15,4 2-57-15,-3 0-58 16,-4-2-106-16</inkml:trace>
  <inkml:trace contextRef="#ctx0" brushRef="#br0" timeOffset="13502">342 0 413 0,'0'0'120'16,"0"0"-99"-16,0 0 104 16,0 0-53-16,0 0-35 15,0 0 10-15,0 0-29 16,0 0-8-16,0 0-10 0,0 0-84 15,9 0-59 1,8 0-96-16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14.34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0 309 266 0,'0'0'173'0,"0"0"-46"16,0 0-1-16,0 0-30 15,0 0-32-15,0 0-26 16,-18-9-38-16,31 47 0 16,17 8 83-16,-1 3-64 15,-3-4-2-15,0-7 4 16,-6-6-20-16,-3-9 33 15,-3-8-34-15,-5-7 0 0,-2-7 14 16,3-1-8-16,5 0-6 16,16-20 12-16,19-26 1 15,22-20 9 1,16-18-22-16,16-14-32 0,10-4 3 16,-5 5-156-16,-3 15-223 15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14.47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0 688 0,'0'0'76'0,"0"0"-57"16,0 0 68-16,0 0-87 16,0 0-84-16,0 0-534 15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2:16.9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20302 462 294 0,'0'0'292'0,"0"0"-222"15,0 0 36-15,0 0-23 0,0 0-10 16,0 0-28-16,5-3-30 15,-5 3 68-15,0 0-72 16,0 0 13-16,0 0 19 16,0 0-14-16,0 0 11 15,0 0-31-15,0 0-6 16,0 0 64-16,0 0-63 16,0 0 13-16,0 0 17 15,0 0-19-15,0 0 12 16,0 0-27-16,0-1 0 15,0 1 5-15,0 0-5 16,0 0 0-16,0 0-6 0,0 0 13 16,0 0-14-16,0 0 6 15,0 0 1-15,0 0-10 16,0 0 10-16,0 0-6 16,0 0-2-16,0 0 10 15,0 0-9-15,0 0-14 16,0 0 4-16,0 0-10 15,0 0 23-15,0 0-16 16,0 0 20-16,0 0-7 16,0 0 2-16,0 0-3 15,0 0 8-15,0 0-24 16,0 0 24-16,0 0-21 16,0 0 16-16,0 0-4 0,0 0 4 15,0 0-6-15,0 0 11 16,0 0-22-16,0 0 22 15,0 0 0-15,0 0-1 16,0 0 3-16,0 0 2 16,0 0-4-16,0 0 0 15,0 0 1-15,0 0-1 16,0 0 0-16,0 0-2 16,0 0 12-16,0 0-18 15,0 0 8-15,0 0 0 16,0 0-16-16,7 6 16 15,12 22-9-15,7 18 8 0,3 6 2 16,6 3 14-16,-2-2-15 16,2-5 0-16,-3-2 11 15,-1-7-11-15,-4-3 0 16,-4-2 0-16,-6-6 1 16,-3-9 0-16,-6-9-1 15,-2-7-16-15,-3-3 4 16,-1 0-33-16,-2-1-6 15,0-30 17-15,0-18-123 47,0-11-95-47,0-14 26 16</inkml:trace>
  <inkml:trace contextRef="#ctx0" brushRef="#br0" timeOffset="182">20621 407 305 0,'0'0'121'0,"0"0"-18"0,0 0 19 16,0 0-12-16,0 0-30 15,0 0-29-15,-225 312 23 16,197-272-69-16,4-4 4 16,5-6 23-16,8-5-32 15,4-4 0-15,5-10 1 16,2-2-1-16,0-9-47 16,0 0-112-16,9 0-81 15,16-30 154-15,13-11-290 16</inkml:trace>
  <inkml:trace contextRef="#ctx0" brushRef="#br0" timeOffset="463">20778 89 293 0,'0'0'372'0,"0"0"-333"16,0 0 24-16,0 0-38 15,0 0 10-15,0 0 62 16,118 47-73-16,-74-38 47 16,1-3-67-16,-8-3-3 15,-5-2 17-15,-9-1-15 16,-5 0 3-16,-4 0-6 16,-6 0 0-16,0 0 2 0,-4 0-2 15,-2 0-22 1,1 0 11-16,-2-1-41 0,-1-12-68 15,0 3-84-15,0-1-18 16</inkml:trace>
  <inkml:trace contextRef="#ctx0" brushRef="#br0" timeOffset="625">21022 122 262 0,'0'0'146'0,"0"0"-63"15,0 0 12-15,0 0-2 16,0 0-49-16,0 0 10 15,-62 317-42-15,62-279-1 0,0-4 12 16,3-1-23-16,14-9-40 16,6-7-98-16,5-13-71 15,7-4-222-15</inkml:trace>
  <inkml:trace contextRef="#ctx0" brushRef="#br0" timeOffset="1100">21534 158 384 0,'0'0'65'15,"0"0"-21"-15,0 0 63 0,0 0-38 16,0 0 45-16,0 0-71 16,164 6-11-16,-133 0 5 15,-3 2-29-15,-10 1 16 16,-4-3-24-16,-3 3 8 15,-5-1 29-15,2-2-27 16,-4 5-8-16,1-1 18 16,-1 1-10-16,-2 4-5 15,-2 4-5-15,3 8 15 16,-3 6 5-16,0 11-20 16,0 10 0-16,0 7 28 15,0 1-27-15,0-2 27 16,0-6-28-16,0-4 0 15,0 1 19-15,0-7-19 16,0-5 0-16,0-3 19 0,0-10-17 16,0-7-1-16,0-5-1 15,0-9 5-15,0 1 1 16,0-6-5-16,0 0-1 16,0 3 5-16,0 0-5 15,-5 1-7-15,-13 7-2 16,-22 3 9-16,-21 1 22 15,-25-1-22-15,-26 1-23 16,-34-3-34-16,-57-5-227 16</inkml:trace>
  <inkml:trace contextRef="#ctx0" brushRef="#br0" timeOffset="-858">19546 256 545 0,'0'0'34'0,"0"0"-24"16,0 0 50-16,0 0 17 15,0 0-14-15,0 0-32 16,169 53-25-16,-141-51 50 16,-4-1-53-16,-10-1 1 15,-5 0 10-15,-4 2-12 16,-5 1-2-16,0 2-2 16,0 1 2-16,1 7 9 0,2 7-7 15,2 11-2-15,-3 8 7 16,2 8 0-16,4 3 15 15,-4 4-22-15,4 3 0 16,-3-1 16-16,-1-3-16 16,2-4 0-16,-1-10 4 15,-2-3 4-15,-3-7 3 16,0-7-11-16,0-3 0 16,0-5-3-16,0-9 5 15,0 1-2-15,0-3 5 16,-8 2-1-16,-10 0 4 15,-10 3-8-15,-7-4 7 0,-6-4 5 16,-1 0-12-16,-2 0-26 16,4-4 13-16,9-14-54 15,11-4-40-15,8-8-128 16,12-2-241-16</inkml:trace>
  <inkml:trace contextRef="#ctx0" brushRef="#br0" timeOffset="-1750">18896 295 564 0,'0'0'145'16,"0"0"-85"-16,0 0 61 15,0 0-63-15,0 0 2 16,0 0-59-16,0-3 8 0,-2 3-10 15,-2 0 1 1,0 0-9-16,0 0-7 0,-2 0-11 16,-4 0 24-16,3 0-88 15,-2 0 31-15,4 0 49 16,2-2-17-16,3 2 28 16,0 0 6-16,0 0-4 15,0 0-3-15,0 0 1 16,0 0-9-16,-5 27-4 15,-5 22 4-15,-4 15 9 16,-3 9 19-16,0-4-12 16,2-7 7-16,2-3-14 15,3-12 0-15,2-3 14 16,3-5-14-16,5-4 2 16,0-8 10-16,0-3-7 0,0-7 21 15,8-2-26-15,3-2 0 16,3-6 43-16,-1 2-34 15,4-4 0-15,2-1 12 16,4-4-13-16,6 0-8 16,0 0-41-16,5-18-99 15,-10-10-29-15</inkml:trace>
  <inkml:trace contextRef="#ctx0" brushRef="#br0" timeOffset="-1493">19006 535 459 0,'0'0'70'0,"0"0"-43"15,0 0-1-15,0 0 114 16,0 0-63-16,0 0-18 16,131 169 18-16,-95-137-66 15,0-5-5-15,-7-4 27 16,-3-3-33-16,-5-3 4 15,-5-1-11-15,1-8 7 16,-7-2-55-16,1-6-64 16,-2 0-37-16,2-9 71 15,-2-19-129-15,0-10-139 16</inkml:trace>
  <inkml:trace contextRef="#ctx0" brushRef="#br0" timeOffset="-1317">19373 525 364 0,'0'0'99'0,"0"0"-37"0,0 0 1 16,0 0-13-16,0 0-2 16,0 0 30-16,-163 188-68 15,137-150-2-15,2-7 23 16,2-4-29-16,5-5 8 16,6-4-10-16,7-7-20 15,4-5-51-15,0-6-231 16,1-3-29-16</inkml:trace>
  <inkml:trace contextRef="#ctx0" brushRef="#br0" timeOffset="-6916">16525 141 519 0,'0'0'107'0,"0"0"-33"16,0 0-37-16,0 0 20 15,0 0-46-15,0 0 27 16,86 46 33-16,-47-38-56 16,6-4-3-16,-4 1-6 15,-1-5 3-15,-9 0 24 16,-11 0-33-16,-8 0 0 16,-7 0 16-16,-4 0-13 15,-1 0-6-15,0 0-10 16,0 0-51-16,0-2 23 15,0-11-182-15,-9 0-277 0</inkml:trace>
  <inkml:trace contextRef="#ctx0" brushRef="#br0" timeOffset="-6778">16767 164 321 0,'0'0'73'16,"0"0"-67"-16,0 0 82 15,0 0-1-15,0 0-34 16,0 0 68-16,-12 213-121 15,12-178 0-15,0 0 11 16,0-8-11-16,3-10-249 16</inkml:trace>
  <inkml:trace contextRef="#ctx0" brushRef="#br0" timeOffset="-8080">15602 421 674 0,'0'0'156'16,"0"0"-71"-16,0 0-40 0,0 0-34 15,0 0 6-15,0 0-17 16,-49-54-15-16,39 53 10 16,0 1-58-16,-3 0 3 15,0 0-13-15,0 5 41 16,-4 12 23-16,6 0-13 15,-1 2 22-15,1 4 7 16,-1 9-7-16,-1 9-2 16,3 7-3-16,0 3 10 15,-2-4 27-15,6 0-27 16,-3-6 7-16,1-3 14 0,7-7-19 16,1-5-7-1,0-4 0-15,0-11 9 0,0-2 14 16,0-3-7-16,0-2-9 15,6 0 44-15,6 1-39 16,2 5 12-16,1-1-15 16,5 1 1-16,0-1 10 15,3 3-20-15,6-5 0 16,-1-7-8-16,4 0-44 16,0 0-72-16,-1-25-74 15,-5-8-254-15</inkml:trace>
  <inkml:trace contextRef="#ctx0" brushRef="#br0" timeOffset="-7853">15760 494 169 0,'0'0'279'16,"0"0"-260"-16,0 0 49 16,0 0 111-16,0 0-128 15,0 0 36-15,62 204-40 16,-45-170-24-16,1-5 21 15,-3-6-42-15,2-2 0 16,-3-6-2-16,-2-4 9 16,-1-6-32-16,1-2-33 15,2-3-56-15,5-3 16 16,-2-22-40-16,-2-8-99 16</inkml:trace>
  <inkml:trace contextRef="#ctx0" brushRef="#br0" timeOffset="-7675">16024 478 264 0,'0'0'89'0,"0"0"4"16,0 0-5-16,0 0 26 15,0 0-17-15,0 0-64 16,-234 276 10-16,208-242-30 16,7-6 3-16,5-3-6 15,5-6-10-15,1-7-15 16,8-7-38-16,0-5-165 15,0-14-153-15</inkml:trace>
  <inkml:trace contextRef="#ctx0" brushRef="#br0" timeOffset="-7300">16127 367 374 0,'0'0'14'0,"0"0"117"16,0 0-27-16,0 0-1 15,0 0-40-15,0 0-24 16,140 7 47-16,-125-1-79 16,-1-2-6-16,-2 5 40 15,-3 3-41-15,-1 7 0 16,-2 4 0-16,2 7 9 16,-7 6 9-16,4 2-17 15,-2 4-1-15,-1 2 24 0,1-1-24 16,-3-2 3-1,1-1-9-15,2-4 24 0,-3-5-17 16,0-1-1-16,0-6 0 16,0-5 10-16,0-5-7 15,0-9-6-15,0-2 3 16,0 0 0-16,-12 0-18 16,-2-3 24-16,-9 0-6 15,0 0 0-15,0 0-12 16,-1-14-55-16,1-8-99 15,7-5-246-15</inkml:trace>
  <inkml:trace contextRef="#ctx0" brushRef="#br0" timeOffset="-3699">18065 331 226 0,'0'0'355'16,"0"0"-266"-16,0 0-64 15,0 0-2-15,0 0 46 16,0 0-32-16,98 0-3 16,-58 0-15-16,2 0-8 15,-7 0 20-15,-4 0-31 16,-11 0 0-16,-7 2-16 0,-3-2-15 16,-7 3-118-1,-3-3-54-15,0 0-40 0</inkml:trace>
  <inkml:trace contextRef="#ctx0" brushRef="#br0" timeOffset="-3386">18117 393 182 0,'0'0'122'0,"0"0"17"15,0 0-76-15,0 0-20 16,0 0-26-16,0 0-3 15,-33 343 36-15,28-310-44 16,0-4 47-16,1-7-22 0,2-8-27 16,2-6 29-16,0-6-33 15,0 1 0-15,0-1 23 16,0 4-18-16,11 2 1 16,13 3 14-16,6-3 16 15,8 1 19-15,5-7-39 16,1-2-14-16,1 0 35 15,-5 0-37-15,-8 0-5 16,-6 0-7-16,-11-3-109 16,-11-15-93-16,-4-5-311 15</inkml:trace>
  <inkml:trace contextRef="#ctx0" brushRef="#br0" timeOffset="-3210">18219 619 626 0,'0'0'65'0,"0"0"-22"16,0 0 0-16,0 0 13 16,0 0 7-16,0 0-45 15,112 25 27-15,-82-24-45 16,-4-1-2-16,-7 0-69 16,-13 0-98-16,-6-17-141 15</inkml:trace>
  <inkml:trace contextRef="#ctx0" brushRef="#br0" timeOffset="-28154">3825 164 47 0,'-3'0'88'16,"3"-3"-43"-16,0 0 32 16,0 0-33-16,-2 2 8 15,-1 1 4-15,3 0-18 16,0 0 3-16,-1 0-40 16,-2 0 10-16,-2 0 10 15,0 0 5-15,4 0-17 16,-2 0 16-16,1 0 27 15,2 0-3-15,0 0 0 16,0 0-27-16,0 0 41 16,0 0-63-16,0 0-14 0,0 0 12 15,6 0-4-15,17 0 6 16,8 4 25-16,0 2-23 16,1-5 41-16,0-1-43 15,-1 0 1-15,1 0 10 16,-6 0-11-16,0 0-18 15,-6 0-95-15,-6 0-63 16,-11 3-42-16</inkml:trace>
  <inkml:trace contextRef="#ctx0" brushRef="#br0" timeOffset="-27932">3834 287 344 0,'0'0'134'15,"0"0"-126"-15,0 0 12 0,0 0 46 16,0 0-29-16,0 0-16 16,35 18 86-16,-6-12-95 15,7 0 7-15,-4-1-16 16,3 1 12-16,-7-3-30 16,-2 2-7-16,-5 0-96 15,-2-2-12-15,-5 5-32 16,-5 0-42-16</inkml:trace>
  <inkml:trace contextRef="#ctx0" brushRef="#br0" timeOffset="3282">3969 1792 13 0,'0'0'115'0,"0"0"-37"0,0 0 14 16,0 0-9-16,0 0 23 15,0 0-17-15,0 0-12 16,-18 0-15-16,15 0 42 15,3 0-47-15,0 0-24 16,0 0 5-16,0 0-26 16,0 0 12-16,0 0-24 15,0 0 0-15,0 0 29 16,0 0-29-16,0 0 0 16,0 0-1-16,0 0-8 15,16 0-1-15,20 1 2 0,10 14 8 16,4-4 6-16,4-6-6 15,-2 1 0-15,-4-6 16 16,-5 0-14-16,-8 0 17 16,-12 0-19-16,-9 0 0 15,-5 0-22-15,-7 0-4 16,-2 0-111-16,0 0-29 16,-19 0-10-16</inkml:trace>
  <inkml:trace contextRef="#ctx0" brushRef="#br0" timeOffset="3533">3964 2013 228 0,'0'0'109'16,"0"0"-11"-16,0 0 27 16,0 0 1-16,0 0-61 15,0 0-24-15,254 94 62 16,-198-94-56-16,-10 0-5 15,-10 0-21-15,-13 0-15 16,-9 0 4-16,-7 0-10 16,-5 0-2-16,-2 0-14 15,0 0-27-15,0 0-30 16,0 0-51-16,0-1-60 16,0-16-75-16</inkml:trace>
  <inkml:trace contextRef="#ctx0" brushRef="#br0" timeOffset="-15758">13473 19 323 0,'0'0'199'0,"0"0"-70"16,0 0-3-16,0 0-3 16,0 0-68-16,0 0 37 15,0 4-75-15,0-4-7 16,0 0 15-16,0 0-22 15,0 0-6-15,0 0 0 16,0 0-55-16,0 0 32 16,-22-4-190-16,-8-15-438 15</inkml:trace>
  <inkml:trace contextRef="#ctx0" brushRef="#br0" timeOffset="-10960">13141 683 350 0,'0'0'70'16,"0"0"3"-16,0 0 29 16,0 0-27-16,0 0-28 15,0 0 15-15,0 0-52 16,0 2 5-16,0-2 11 0,0 0-22 16,0 0 29-1,0 0-33-15,0 0 0 0,0 0 15 16,0 0-15-16,0 0 0 15,0 0 5-15,0 0-1 16,0 0-2-16,0 0-2 16,0 0 0-16,0 3 24 15,0-2-24-15,14 5 0 16,17 3 13-16,9 0 5 16,6-5 5-16,3-2-23 15,8-2 0-15,3 0 34 16,-1 0-19-16,-2 0-6 15,-15-2 23-15,-19-1-29 16,-10 2 14-16,-10 1-17 0,-3 0 0 16,0 0 5-16,0 0-5 15,0 0-13-15,0 0 8 16,-4-9-22-16,-19-7-32 16,-9-14-224-16,-11-8-235 15</inkml:trace>
  <inkml:trace contextRef="#ctx0" brushRef="#br0" timeOffset="-9431">13979 572 359 0,'0'0'196'15,"0"0"-137"-15,0 0 33 16,0 0-19-16,0 0-34 16,0 0 7-16,12 0-46 15,2 0 5-15,8 7 15 16,8 15 9-16,7 10-1 15,3 10 16-15,-2 8-43 16,5 9 28-16,2 4-29 0,-7-1 0 16,1-10-3-16,-10-9 9 15,-8-14-6-15,-7-10 14 16,-2-5-13-16,-5-6-1 16,-4-5-54-16,-2-3-6 15,-1 0 31-15,0-22-51 16,0-22-113-16,0-13-55 15</inkml:trace>
  <inkml:trace contextRef="#ctx0" brushRef="#br0" timeOffset="-9233">14404 585 498 0,'0'0'91'0,"0"0"-59"0,0 0 118 15,0 0-84-15,0 0 2 16,0 0-14-16,-250 292-40 15,218-254 17-15,9-8-31 16,6-8 11-16,8-1-2 16,7-10-9-16,2-2-57 15,0-6-74-15,16-3-129 16,22-9 35-16</inkml:trace>
  <inkml:trace contextRef="#ctx0" brushRef="#br0" timeOffset="-8947">14559 464 515 0,'0'0'64'0,"0"0"-8"16,0 0-33-16,0 0 40 15,0 0 0-15,0 0-43 16,226-6 55-16,-182 6-56 16,-9 0-12-16,-11-3-1 15,-8 3 9-15,-11 0-30 16,-3 0-3-16,-2 0-110 16,0 0 34-16,0 0-56 15,-16 0-51-15,-13 0-75 0</inkml:trace>
  <inkml:trace contextRef="#ctx0" brushRef="#br0" timeOffset="-8719">14683 553 22 0,'0'0'177'16,"0"0"-66"-16,0 0-12 15,0 0-26-15,0 0-15 16,0 0-53-16,-81 314 70 16,81-285-40-16,0-9-24 15,0-7 30-15,2 0-33 16,10-3 10-16,2-4-14 15,1-3 2-15,8-3 38 16,6 0-37-16,3 0 25 0,5 0 16 16,-1-1-46-16,-4-11 9 15,-5-3-11-15,-7-3-18 16,-9-4-21-16,-8-4-162 16,-3 1-160-16</inkml:trace>
  <inkml:trace contextRef="#ctx0" brushRef="#br0" timeOffset="-8511">14653 689 416 0,'0'0'37'16,"0"0"18"-16,0 0-21 16,0 0 44-16,0 0 46 0,0 0-69 15,116 38-4-15,-74-38-19 16,2 0-32-16,1 0 35 15,-7 0-35-15,5-8-24 16,-3-4-32-16,-3-6-161 16,-5 0-181-16</inkml:trace>
  <inkml:trace contextRef="#ctx0" brushRef="#br0" timeOffset="-2657">14130 220 301 0,'0'0'188'0,"0"0"-151"15,0 0 23-15,0 0-59 16,0 0 7-16,0 0 9 15,0-12-10-15,0 9 15 16,0 3-7-16,0 0 55 0,0 0 63 16,0 0-66-16,0 0-34 15,0 0 10-15,0 0-14 16,0 0 17-16,0 0-42 16,0 0-2-16,-4 0 34 15,4 0-33-15,0 0-3 16,0 0 0-16,0 0-28 15,0 0-37-15,8 11-177 16,7-9-85-16</inkml:trace>
  <inkml:trace contextRef="#ctx0" brushRef="#br0" timeOffset="-16919">9441 608 45 0,'0'0'490'15,"0"0"-435"-15,0 0 64 16,0 0-119-16,0 0 15 15,0 0 39-15,67 77-9 0,-41-52 50 16,0 1-84 0,-3-1-9-16,-1-4 26 0,-2 2-24 15,-2-5-4-15,-1 0 0 16,-3-6 16-16,-2-5-47 16,-6-4-3-16,-1-3-79 15,-1 0-15-15,-1-5 14 16,-1-23 52-16,-2-7-174 15,0-9 22-15</inkml:trace>
  <inkml:trace contextRef="#ctx0" brushRef="#br0" timeOffset="-16765">9706 576 256 0,'0'0'124'16,"0"0"-117"-16,0 0 73 16,0 0-6-16,0 0 6 0,0 0 15 15,-144 204-81 1,121-164 5-16,0-7-13 0,6-4 10 15,3-7-5-15,8-8-11 16,3-9-20-16,3-5-97 16,0-5-152-16</inkml:trace>
  <inkml:trace contextRef="#ctx0" brushRef="#br0" timeOffset="-16398">9783 411 343 0,'0'0'20'0,"0"0"134"16,0 0-76-16,0 0 26 15,0 0-42-15,0 0-44 0,191 0 55 16,-166-4-46-16,-8 4-26 16,-5 0 28-16,-6 0-29 15,-1 2-9-15,0 19 6 16,-1 13 6-16,4 8 35 15,-4 5-37-15,-2 6 6 16,1 4 26-16,-3-1-29 16,0-2 6-16,0-2-10 15,0 2 15-15,0-10 6 16,0 0-21-16,0-13 0 0,0-6 8 16,0-11-8-1,0-1 0-15,0-5 0 0,-5-4 5 16,-16 2 0-16,-10-3-5 15,-10-3-27-15,-4 0 19 16,-1-15-151-16,2-20-135 16</inkml:trace>
  <inkml:trace contextRef="#ctx0" brushRef="#br0" timeOffset="-17984">8603 300 173 0,'0'0'328'16,"0"0"-324"-16,0 0 20 16,0 0 104-16,0 0-52 15,0 0-7-15,152 50-25 16,-120-44-35-16,0-1 46 15,-6-5-49-15,-4 0-4 16,-9 0-2-16,-6 0-2 16,-3 0-73-16,-4 0-50 15,0 0 31-15,-6 0 55 16,-17 0-318-16</inkml:trace>
  <inkml:trace contextRef="#ctx0" brushRef="#br0" timeOffset="-17724">8670 421 35 0,'0'0'152'0,"0"0"-69"0,0 0 22 16,0 0-26-16,0 0-40 16,0 0 8-16,-53 401-33 15,53-357 83-15,0-6-55 16,0-9-37-16,0-4 34 16,3-6-39-16,-2-8 6 15,4-3-6-15,2-5 5 16,0 2 11-16,8-1-16 15,3 1 0-15,5-1 23 16,5-4-18-16,3 0 3 16,1 0 9-16,3-3-16 0,-4-9 36 15,-7-5-37-15,-5-1-77 16,-11-1-30-16,-8-6-136 16</inkml:trace>
  <inkml:trace contextRef="#ctx0" brushRef="#br0" timeOffset="-17530">8650 738 402 0,'0'0'99'0,"0"0"-48"16,0 0 35-16,0 0-61 16,0 0-14-16,0 0-11 0,28 0 0 15,1 0 54-15,5 0-45 16,0 0-5-16,1 0-8 15,5-2-19-15,1-13-58 16,-2-2-154-16</inkml:trace>
  <inkml:trace contextRef="#ctx0" brushRef="#br0" timeOffset="-17178">9229 449 363 0,'0'0'189'0,"0"0"-23"15,0 0-95-15,0 0-40 16,0 0-8-16,0 0-13 16,-16 0 2-16,-5 9-8 15,-7 7-4-15,-4 4 0 0,-3 3-42 16,7 4 24-16,2-3 5 16,5 3 13-16,10 1-12 15,2 4 12-15,9 1-1 16,0 4-12-16,0 1 14 15,0-3-1-15,0-2 0 16,9-3 3-16,-4-1 11 16,1-9-14-16,1-1 0 15,-1-3 22-15,4-3-15 16,-3-7-7-16,-2 0 0 0,4 1 4 16,0-4-8-1,5 0 4-15,8-3-54 0,8 0-7 16,7-22-63-16,0-13-116 15</inkml:trace>
  <inkml:trace contextRef="#ctx0" brushRef="#br0" timeOffset="-18528">7842 719 17 0,'0'0'99'0,"0"0"20"0,0 0-65 16,0 0 70-1,0 0-49-15,0 0-17 0,-20-9 32 16,20 7-24-16,0 2-4 15,0 0-21-15,0 0-18 16,0-1 13-16,0 1-36 16,9 0-38-16,16 0 38 15,14 0 21-15,3 0 13 16,1 3-18-16,-6 0-5 16,-5-3 18-16,-5 1-29 15,-5-1 0-15,-4 3-2 16,-1-3-3-16,-3 2-78 15,-5-2-54-15,0 0-61 16,-9 0 60-16,0-19-218 16</inkml:trace>
  <inkml:trace contextRef="#ctx0" brushRef="#br0" timeOffset="-18310">8044 513 164 0,'0'0'210'0,"0"0"-194"15,0 0-5-15,0 0 97 16,0 0-71-16,0 0 18 16,-35 231 2-16,35-197-22 15,0-6-11-15,0 0-24 16,0-2 0-16,5-6 14 16,4 1-14-16,3-7-90 15,5-6-53-15,6-8-61 0,3 0-81 16</inkml:trace>
  <inkml:trace contextRef="#ctx0" brushRef="#br0" timeOffset="-12390">12538 271 513 0,'0'0'164'0,"0"0"-126"16,0 0 48-16,0 0-36 16,0 0-34-16,0 0 49 0,88 2-9 15,-50 1-30 1,2 0 5-16,-3-3-15 0,-3 0-11 16,-7 0-5-16,-8 0 0 15,-7 0 5-15,-7 0-5 16,-4 0-41-16,-1 0 16 15,0-6-30-15,0-5-33 16,0 3-218-16,-4 3 68 16,-15 5-71-16</inkml:trace>
  <inkml:trace contextRef="#ctx0" brushRef="#br0" timeOffset="-12266">12732 300 22 0,'0'0'163'0,"0"0"-52"0,0 0 38 15,0 0-82-15,0 0-17 16,0 0 25-16,-37 249-52 15,37-219 4-15,0-1-27 16,0-4-11-16,5-3-10 16,2-14-266-16</inkml:trace>
  <inkml:trace contextRef="#ctx0" brushRef="#br0" timeOffset="-13541">11512 360 635 0,'0'0'129'0,"0"0"6"16,0 0-56-16,0 0-12 16,0 0-67-16,0 0 6 0,0-5-11 15,-5 5 5-15,-8 0-16 16,-6 0-26-16,-4 0-29 15,0 8 69-15,0 9-28 16,2-1-13-16,2 0 34 16,2 2 0-16,3-1 9 15,4 4-3-15,1 5 2 16,2 10-12-16,3 6 13 16,2 5 0-16,-1 0 4 15,-1-3-3-15,-1 0-1 16,3-3 0-16,-1-8 4 15,3-3-7-15,0-8 3 16,0-6 0-16,0-3 21 16,0-7-18-16,0-3-2 0,0 2 31 15,8-5-22-15,6 6 24 16,3 0-33-16,3 0-1 16,3-2 43-16,3-1-42 15,0-3-2-15,-2 0-12 16,6 0-27-16,-3-15-55 15,-1-9-139-15,-3-8-256 16</inkml:trace>
  <inkml:trace contextRef="#ctx0" brushRef="#br0" timeOffset="-13295">11676 468 365 0,'0'0'98'0,"0"0"-98"15,0 0 115-15,0 0 35 16,0 0-93-16,0 0 20 16,95 293-24-16,-72-243-38 15,0-6 29-15,3 5-44 16,-4-8 0-16,-4-7 12 16,-4-9-12-16,-5-12-17 15,-4-12-49-15,1-1-70 16,3-14 4-16,-3-26 5 0,-4-15-311 15</inkml:trace>
  <inkml:trace contextRef="#ctx0" brushRef="#br0" timeOffset="-13102">11888 516 219 0,'0'0'183'0,"0"0"-151"16,0 0 61-16,0 0 23 15,0 0-41-15,0 0 3 16,-157 243-48-16,125-196-6 15,4-3 36-15,2-1-59 16,5-7 6-16,6-5-5 16,5-8 8-16,6-8-20 15,4-9-32-15,0-6-68 16,0 0-164-16,27-29 0 16</inkml:trace>
  <inkml:trace contextRef="#ctx0" brushRef="#br0" timeOffset="-12678">12081 367 541 0,'0'0'28'15,"0"0"-26"-15,0 0 113 16,0 0-48-16,0 0 8 16,0 0-24-16,140 10-20 15,-113-6-6-15,-4 1-25 16,-6-3 0-16,-6 2 10 15,-3 0-10-15,-7 3 0 16,2 1-5-16,-1-1 10 0,1 11-10 16,2 11-10-16,-1 12 15 15,1 10 15-15,-1 4-15 16,-4-1 9-16,0-6 4 16,0-3-9-16,0-3-8 15,0-1 3-15,0 2 1 16,0-8 25-16,0-7-25 15,0-9 0-15,0-6 0 16,-3-5 7-16,3-4-10 16,-1-4 3-16,-2 0 0 15,-2 0 23-15,-9 0-23 16,-6 0 0-16,-6 0-6 16,-6 0 6-16,-2 0-4 15,2 0-62-15,1-4-26 16,4-11-21-16,-1-6-63 0,7-13-170 15</inkml:trace>
  <inkml:trace contextRef="#ctx0" brushRef="#br0" timeOffset="-14515">10659 390 64 0,'0'0'218'0,"0"0"-84"16,0 0-25-16,0 0-7 16,0 0-8-16,0 0-70 15,0-4 59-15,0 4-68 16,0 0-2-16,0 0 41 16,0 0-53-16,0 0 13 15,0 0-14-15,0 0 17 16,0 0-20-16,0 0 3 15,0 0 0-15,0 0-2 16,0 0 2-16,0 0-2 16,0 0-1-16,0 0 6 0,0 0 3 15,0 0-6-15,0 0 0 16,0 0-4-16,0 0 14 16,0 0-10-16,0 0 0 15,0 0 3-15,0 0 4 16,0 0-7-16,0 0 0 15,0 0 9-15,0 0-9 16,0 0-4-16,0 0 2 16,0 0 3-16,11 0-6 15,12 0 5-15,10 0 0 16,4 0 18-16,-2 0-12 16,2-5-4-16,-6 1 0 0,-8 1 11 15,-5 3-7-15,-8 0-6 16,-3 0 0-16,-5 0-12 15,-2 0 9-15,3 0-73 16,-3 0-64-16,0-5-57 16,0-3-3-16</inkml:trace>
  <inkml:trace contextRef="#ctx0" brushRef="#br0" timeOffset="-14193">10740 462 80 0,'0'0'119'16,"0"0"-4"0,0 0-2-16,0 0-69 0,0 0 13 15,0 0 3-15,0 0-40 16,-44 310-4-16,39-284-3 16,2-2-9-16,3-4 24 15,0-2-27-15,0-1-1 16,0-4 37-16,0-2-30 15,0-2 3-15,3 4 18 16,9 1-17-16,4-3 22 16,7-1-27-16,3-1 12 15,4-9 49-15,4 0-57 16,1 0-5-16,1 0 8 16,-6-6-10-16,-2-13-6 15,-6-5-32-15,-7-4-119 0,-7-7-103 16</inkml:trace>
  <inkml:trace contextRef="#ctx0" brushRef="#br0" timeOffset="-13971">10772 637 506 0,'0'0'56'15,"0"0"-47"-15,0 0 53 16,0 0-10-16,0 0-11 15,0 0-5-15,19 19-9 16,-1-12 47-16,8-4-74 16,2 0 6-16,3-3 22 0,4 0-28 15,2 0-28-15,4-6-80 16,-3-12-78-16,1-1-195 16</inkml:trace>
  <inkml:trace contextRef="#ctx0" brushRef="#br0" timeOffset="9780">5049 1551 368 0,'0'0'213'16,"0"0"-192"-16,0 0 30 16,0 0 17-16,0 0-57 15,0 0-9-15,19 5 18 16,16 2-20-16,6 0 71 15,1-4-40-15,-4 1-11 16,-9-4-8-16,-3 0-1 16,-7 0 4-16,-5 0-15 0,-2 0-42 15,-8 0-29-15,-2 3-141 16,-2-3-29-16,-11 0-15 16</inkml:trace>
  <inkml:trace contextRef="#ctx0" brushRef="#br0" timeOffset="10674">5816 1572 689 0,'0'0'132'0,"0"0"-70"15,0 0 3-15,0 0-51 16,0 0 7-16,0 0-21 16,-63 8 0-16,44 0 1 15,0 0-1-15,-2 1-24 16,2-5-12-16,1 1 33 15,1-4-11-15,11 1-3 16,3-2 17-16,3 5-21 16,0 8 21-16,-5 10-22 0,2 13 18 15,-2 15 4-15,1 8-1 16,-1 8 1-16,-1 0 0 16,2-2 5-16,-1-9-5 15,2-12 0-15,3-3 6 16,0-12-5-16,0-6 38 15,0-9-39-15,4-5 4 16,6 0 29-16,2-3-28 16,0 3 2-16,2 1 6 15,4-2-7-15,1 3 16 16,4-8-22-16,3 3-7 16,3-6 0-16,9 0-80 15,-1-16-95-15,0-21-115 0</inkml:trace>
  <inkml:trace contextRef="#ctx0" brushRef="#br0" timeOffset="5788">6774 1341 207 0,'0'0'24'0,"0"0"-24"16,0 0 0-16,0 0 18 16,0 0-18-16,0 0-54 15</inkml:trace>
  <inkml:trace contextRef="#ctx0" brushRef="#br0" timeOffset="11669">6645 1649 484 0,'0'0'18'16,"0"0"158"-16,0 0-94 15,0 0-17-15,0 0 65 16,0 0-90-16,212 238-23 15,-182-207 14-15,-7-5-27 16,-4-5 10-16,-4-6-14 0,-9-6 0 16,2-1-24-16,-3-6-9 15,-5-2-64-15,1 0 28 16,-1-30 5-16,0-14-75 16,0-11-48-16,0-10 7 15</inkml:trace>
  <inkml:trace contextRef="#ctx0" brushRef="#br0" timeOffset="11837">6959 1658 70 0,'0'0'320'0,"0"0"-150"16,0 0-111-16,0 0-47 16,0 0 85-16,0 0 0 15,-121 201-35-15,89-145 14 16,0-2-37-16,1-5-8 16,8-5-31-16,5-9 0 15,5-7 7-15,7-12-7 16,6-7-13-16,0-9-51 0,0-9-166 15,6-35-5-15,17-21-173 16</inkml:trace>
  <inkml:trace contextRef="#ctx0" brushRef="#br0" timeOffset="12118">7018 1455 478 0,'0'0'11'16,"0"0"48"-16,0 0 67 15,0 0-45-15,0 0-31 0,0 0-12 16,212 0 36 0,-185 0-64-16,-10 0-10 15,-9 0 11-15,-7 0 0 0,-1 0-4 16,0 0-7-16,0 0 0 16,0 0 10-16,0 0-10 15,0 0 0-15,0 0 1 16,0 0 3-16,0 0-8 15,0 0-29-15,0 0-13 16,0 0 3-16,0 4-86 16,0 5-63-16,-1-3 17 15</inkml:trace>
  <inkml:trace contextRef="#ctx0" brushRef="#br0" timeOffset="12334">7228 1505 220 0,'0'0'114'16,"0"0"-48"-16,0 0 54 16,0 0 0-16,0 0-57 15,0 0 11-15,-31 178-52 16,31-157-5-16,0-2 12 16,-3-2-29-16,3-4 0 15,0-6 15-15,0-3-15 16,0-1-37-16,0-3-90 15,0 0-135-15,17-11 56 16</inkml:trace>
  <inkml:trace contextRef="#ctx0" brushRef="#br0" timeOffset="13007">7566 1484 16 0,'0'0'382'0,"0"0"-275"15,0 0-54-15,0 0-28 16,0 0-18-16,0 0-7 16,47 0 32-16,-22 0-28 0,-7 0-2 15,0 0 49-15,-5 6-27 16,-2 0 1-16,-4 3 14 16,-2-1-14-16,1 7 0 15,-3 4-25-15,-1 6 0 16,1 12 50-16,-3 9-40 15,0 9 5-15,0 3 30 16,0 4-23-16,0 3 10 16,0-4-32-16,0-4 5 15,0-6 19-15,0-9-21 16,0-15-3-16,0-10 18 16,0-7-17-16,0-8 17 15,0 0-18-15,0-2 1 16,0 0 30-16,0 0-31 15,-22 7 0-15,-13-1 12 0,-8 1 2 16,-9-7-6-16,1 0-8 16,2 0-51-16,8-13 47 15,11-21-121-15,20-6-315 16</inkml:trace>
  <inkml:trace contextRef="#ctx0" brushRef="#br0" timeOffset="11217">6063 1764 553 0,'0'0'127'0,"0"0"-56"15,0 0 36-15,0 0-49 16,0 0 8-16,0 0-60 15,10 0-3-15,-10 0 43 16,3 0-43-16,-3 0 1 0,0 0 11 16,0 0-7-1,0 0-4-15,0 0-4 0,0 0 0 16,0 0 0-16,0 0 1 16,0 0-1-16,0 0 3 15,0 0 6-15,0 0-10 16,0 0 1-16,0 0 0 15,0 0-2-15,0 0 2 16,0 0-2-16,0 0-2 16,0 0 8-16,0 0-8 15,0-4 4-15,0-2 0 16,-3 0 9-16,-2 1-9 16,3 4 0-16,2 1 13 15,0 0-1-15,0 0 7 16,0 0-19-16,0 0-8 0,0 6-10 15,23 24 5-15,13 9 13 16,7 5 6-16,4 1-3 16,-2 2-4-16,-2-6 1 15,-3 2 0-15,-8-4 3 16,-3-8-3-16,-11-7 0 16,-4-10-1-16,-8-5 12 15,-1-5-22-15,-2-4-10 16,-3 0-38-16,3 0 28 15,-3-11-94-15,0-29 10 16,0-13-213-16</inkml:trace>
  <inkml:trace contextRef="#ctx0" brushRef="#br0" timeOffset="11428">6409 1607 404 0,'0'0'62'16,"0"0"21"-16,0 0 45 15,0 0-46-15,0 0 3 16,0 0-23-16,-154 339 2 16,133-296-64-16,4-1 14 15,3-11 15-15,3-4-29 16,7-9 0-16,1-5-4 16,3-8-46-16,0-5-101 15,3-11-262-15,15-28 72 0</inkml:trace>
  <inkml:trace contextRef="#ctx0" brushRef="#br0" timeOffset="10053">5072 1679 178 0,'0'0'72'0,"0"0"-16"15,0 0 80-15,0 0-76 16,0 0-27-16,0 0 14 16,-90 366-39-16,82-316 38 15,6-10-46-15,2-9 0 0,0-9 26 16,0-10-21-1,0-2 6-15,0-1 32 0,16-4-30 47,5 0 15-47,10-2-22 16,6-1 21-16,7-2 42 0,7 0-47 0,6 0-11 0,-7 0-1 0,-5-2 0 16,-8-6-20-16,-16 1 6 15,-10-7-155-15,-11-5-100 16</inkml:trace>
  <inkml:trace contextRef="#ctx0" brushRef="#br0" timeOffset="10252">5063 1891 471 0,'0'0'50'0,"0"0"-45"16,0 0 41-16,0 0 41 15,0 0-29-15,0 0-14 16,137 28-44-16,-98-28-12 16,1 0 11-16,2 0-124 15,-12-9-118-15</inkml:trace>
  <inkml:trace contextRef="#ctx0" brushRef="#br0" timeOffset="-24684">5753 116 541 0,'0'0'184'16,"0"0"-88"-16,0 0-21 0,0 0 5 15,0 0-80-15,0 0-2 16,0 0-6-16,-6 0 1 16,-7 0-21-16,-6 0-31 15,-2 0-45-15,-2 0 30 16,4 0-40-16,2 0 29 15,5 0 72-15,7 1 13 16,4-1 9-16,1 3-9 16,0 8 0-16,0 7-11 15,0 17 9-15,0 16 2 16,-5 12 15-16,-4 8-1 16,-3 3 48-16,1-6-41 0,-1-9 10 15,3-4 27-15,4-9-33 16,0-10-1-16,5-7 4 15,0-8-24-15,0-5 38 16,0-3-42-16,0-2 0 16,0 1 37-16,0-1-34 15,2 3 2-15,6 1 11 16,-1 3-10-16,-1 5 23 16,-3-3-29-16,2-1 0 15,-3-6 17-15,1 1-15 16,-2-6-2-16,2 1 0 15,-3-3 9-15,0-2-4 16,0-2-5-16,0 1 0 0,0-3 19 16,0 0-17-1,0 1 14-15,2-1 10 0,-2 0-23 16,0 0 55-16,3 0-58 16,-3 0 0-16,0 0 38 15,0 0-31-15,0 0-5 16,0 0-2-16,0 0 17 15,1 0 4-15,3 0-21 16,-4 0 0-16,1 0-4 16,-1 0 4-16,5 3-12 15,4 4 2-15,8 7 10 16,10 1 2-16,1 3-2 0,1 1 0 16,-4-7-13-1,-4-2-31-15,-2-3-62 0,-3-7-78 16,-6 0-169-16</inkml:trace>
  <inkml:trace contextRef="#ctx0" brushRef="#br0" timeOffset="-21337">6660 462 504 0,'0'0'56'16,"0"0"-50"-16,0 0 57 0,0 0 44 16,0 0-43-16,0 0-6 15,172 255-1-15,-137-215-45 16,-5-6 1-16,-7-5-13 15,-2-5 1-15,-4-2 10 16,-6-8-11-16,-4-4 0 16,-5-7-3-16,1-3-4 15,-2 0-18-15,-1 0-64 16,5-2-30-16,3-23 75 16,1-11-119-16,3-12-171 0</inkml:trace>
  <inkml:trace contextRef="#ctx0" brushRef="#br0" timeOffset="-21122">7018 445 364 0,'0'0'46'0,"0"0"46"16,0 0 13-16,0 0-34 16,0 0-19-16,0 0 3 15,-190 309-28-15,168-279 4 16,8-8-31-16,2-3 1 15,6-5 2-15,3-9 1 16,3 0-8-16,0-5-46 0,0 0-95 16,0-7-67-1,21-26-35-15</inkml:trace>
  <inkml:trace contextRef="#ctx0" brushRef="#br0" timeOffset="-20719">7111 317 520 0,'0'0'56'16,"0"0"-1"-16,0 0 1 15,0 0-45-15,0 0 123 16,0 0-71-16,204 20-20 0,-151-13-5 16,-7-4-37-16,-6-3 19 15,-13 0-20-15,-5 0 0 16,-13 0 17-16,-8 0-17 15,-1 0-23-15,0 0 8 16,0 0-25-16,0 0-4 16,0 0-83-16,-9-5-74 15,-6 0 95-15,-1 5-27 16,1 0 37-16,3 0 83 16,3 0 13-16,4 0 42 15,4 4 26-15,-3 2 2 16,3 7 13-16,-2-2-40 15,1 6-1-15,2 2 10 16,-3 2-16-16,3 6 13 16,0 6-41-16,0 1-8 0,0-3 46 15,0-2-46-15,5-3 0 16,7-6-56-16,-1-4-164 16,1-10-71-16</inkml:trace>
  <inkml:trace contextRef="#ctx0" brushRef="#br0" timeOffset="-21850">6048 424 100 0,'0'0'237'0,"0"0"-99"16,0 0 16-16,0 0-28 15,0 0-31-15,0 0-16 16,0-15-66-16,0 15-5 16,0 0 8-16,2 9-16 15,19 16-15-15,7 14 15 16,12 9 20-16,4 7 2 16,2 4-12-16,-6-8-10 15,-2 0 16-15,-4-2-10 16,-9-10-8-16,-1 4 3 15,-5-5-1-15,-6-8 0 16,-3-8-3-16,-6-9-24 0,-2-4 24 16,1-6-37-1,-3-3-12-15,1 0 5 0,2-9-2 16,-1-26-75-16,-2-12-295 16</inkml:trace>
  <inkml:trace contextRef="#ctx0" brushRef="#br0" timeOffset="-21616">6450 455 280 0,'0'0'137'0,"0"0"-72"16,0 0 48-16,0 0-29 0,0 0-39 16,0 0 22-16,-207 317-49 15,181-283-10-15,6 1 3 16,1-2-9-16,4-6 5 15,4-2-7-15,2-9 0 16,2 0-16-16,0-7-11 16,7-9-29-16,0 0-44 15,0 0-90-15,11-22-99 16</inkml:trace>
  <inkml:trace contextRef="#ctx0" brushRef="#br0" timeOffset="5614">6370 1168 310 0,'0'0'189'0,"0"0"-114"15,0 0 36-15,0 0-40 0,0 0-33 16,0 0 57-16,-4-4-95 16,11 4-9-16,29 0 7 15,17 0 2-15,21 0 3 16,15 0 4-16,2 0-7 16,-6 0 34-16,-8 0-34 15,-9 0 0-15,-18 0 5 16,-10 0-2-16,-14 0 8 15,-17 0-11-15,-5 0-32 16,-4 0 23-16,0 0-45 0,-13 4-25 16,-17 0-258-1</inkml:trace>
  <inkml:trace contextRef="#ctx0" brushRef="#br0" timeOffset="-25899">4905 114 327 0,'0'0'103'16,"0"0"20"-16,0 0-42 16,0 0 5-16,0 0-49 0,0 0-23 15,0 0 3-15,40 2 6 16,1-1 18-16,10 4 21 16,-2-1-58-16,0-4 23 15,0 5-27-15,-9-5 3 16,-3 0 1-16,-9 2-4 15,-7-2-63-15,-10 0-49 16,-11 0-127-16,0 0-55 16</inkml:trace>
  <inkml:trace contextRef="#ctx0" brushRef="#br0" timeOffset="-25592">4983 103 304 0,'0'0'59'0,"0"0"-51"16,0 0 88-16,0 0-42 16,0 0-38-16,0 0 45 15,-50 362-49-15,40-299 11 16,3-2 16-16,-2-11-37 16,4-8 19-16,0-10-13 15,5-12 9-15,0-2-8 16,0-8-6-16,0 1-3 15,5-1 29-15,9 0-21 16,16 1 10-16,3-2 11 0,5-1-4 16,-1-5 13-16,-7-3-38 15,-5 0-8-15,1 0 8 16,-3 0-86-16,-1 0-135 16,-13-17 5-16</inkml:trace>
  <inkml:trace contextRef="#ctx0" brushRef="#br0" timeOffset="-25378">5035 541 494 0,'0'0'187'16,"0"0"-129"-16,0 0 4 0,0 0-29 16,0 0-15-1,0 0-9-15,-4 0-9 0,15-3 0 16,15 3 6-16,6 0-3 15,9-3-3-15,2-4-8 16,2-1-95-16,-2-5-8 16,0-2-91-16,-7-3-80 15</inkml:trace>
  <inkml:trace contextRef="#ctx0" brushRef="#br0" timeOffset="6933">4997 823 225 0,'0'0'149'16,"0"0"-30"-16,0 0-65 16,0 0 29-16,0 0-60 0,0 0-4 15,-1 0 17-15,1 0-30 16,1 0 1-16,21 5 23 16,4 8-5-16,6-4 66 15,5 1-77-15,1-4 7 16,0-1 11-16,2-2-32 15,-4 2 23-15,-6-2-23 16,-7 0 0-16,-9 2 5 16,-5-4-5-16,-4-1 0 15,-5 2 6-15,0-2 0 16,0 0-10-16,0 0 4 16,0 0 0-16,0 0-17 15,1 0-2-15,15 0-133 0,2 0-111 16</inkml:trace>
  <inkml:trace contextRef="#ctx0" brushRef="#br0" timeOffset="8352">5166 812 209 0,'0'0'58'0,"0"0"-29"0,0 0 91 15,0 0-30-15,0 0-1 16,0 0 24-16,0 0-69 16,0 0 73-16,0 0-78 15,0 0-2-15,0 0 24 16,0 0-59-16,0 0 9 16,0 0-11-16,-3 0 17 15,3 0 8-15,0 0-20 16,0 0-5-16,0 0 38 15,0 0-38-15,0 0 1 16,0 0-1-16,0 0 15 16,0 0-1-16,0 0-14 0,0 0 0 15,0 0 4-15,0 0 0 16,0 0-8-16,-2 0 4 16,2 0 0-16,0 0 2 15,0 0-2-15,0 0 0 16,0 0-11-16,0 0-23 15,0 0-36-15,5 8-117 16,13-5-217-16,2-1-10 16</inkml:trace>
  <inkml:trace contextRef="#ctx0" brushRef="#br0" timeOffset="9070">5951 1175 280 0,'0'0'120'0,"0"0"-55"0,0 0 44 15,0 0 35-15,0 0-69 16,0 0-13-16,-24-26-22 16,24 26-37-16,0 0-6 15,15 0-22-15,30 0 25 16,21 12 13-16,15 4 7 16,10 0 6-16,-1-5 10 15,4-8-28-15,-2-3-5 16,0 0-3-16,-9 0 10 15,-8-2 1-15,-17-10-11 16,-16 1 0-16,-16 4 12 16,-17 4-12-16,-8 3 0 0,-1 0 0 15,0 0 12-15,0 0 17 16,0 0-29-16,0 0 0 16,0 0 2-16,0 0-2 15,0 0-15-15,0 0-33 16,-9 3-126-16,-9 5-250 15</inkml:trace>
  <inkml:trace contextRef="#ctx0" brushRef="#br0" timeOffset="15874">10102 1421 509 0,'0'0'182'15,"0"0"-76"-15,0 0 23 0,0 0-98 16,0 0-28-16,0 0 27 15,-81 18-30-15,39 7 0 16,4 1-1-16,1-1 2 16,6-2-2-16,7-4-10 15,2-4-9-15,8-5 4 16,5-4 0-16,2-2 2 16,2 0 1-16,3 5 13 15,-2 3-8-15,-1 14 3 16,2 10 5-16,-2 14 2 15,5 10 1-15,0 8-3 16,0 3 46-16,0-5-46 16,0-3 8-16,0-9 16 0,0-13-20 15,0-9 35 1,0-12-39-16,0 0 2 0,5-2 38 16,4-6-36-16,1 4 8 15,6-2 14-15,1 0-20 16,2-1 28-16,4-2-34 15,0-3 0-15,3-2-3 16,1-4 3-16,1-2-18 16,3-6-23-16,-5-29-82 15,-11-19-165-15</inkml:trace>
  <inkml:trace contextRef="#ctx0" brushRef="#br0" timeOffset="14846">9141 1515 526 0,'0'0'123'16,"0"0"-19"-16,0 0-81 15,0 0 5-15,0 0 23 16,0 0 10-16,115 7-6 16,-67-5-21-16,-8-2-25 15,-6 0 11-15,-8 0-20 16,-5 0 0-16,-5 0-3 0,-7 2-68 15,-5-2-101-15,-4 0-56 16,0 0-47-16</inkml:trace>
  <inkml:trace contextRef="#ctx0" brushRef="#br0" timeOffset="15145">9174 1567 232 0,'0'0'67'16,"0"0"55"-16,0 0-8 15,0 0-6-15,0 0-28 16,0 0-46-16,-96 454 53 16,96-397-70-16,0-9-17 0,0-12 46 15,0-13-42-15,0-10 5 16,0-8-9-16,0-5 10 16,0 1-16-16,7 0 6 15,11 3 0-15,13-3 12 16,9-1 2-16,4 0 19 15,2 0-30-15,0 0 7 16,-3-7 17-16,-6-2-27 16,-5-4 0-16,-4 1 4 15,-7-3-4-15,-12-4-82 16,-9-4-155-16,0-3-160 16</inkml:trace>
  <inkml:trace contextRef="#ctx0" brushRef="#br0" timeOffset="15348">9155 1876 512 0,'0'0'133'0,"0"0"-85"15,0 0 15-15,0 0-7 16,0 0 20-16,0 0 17 16,127 26-73-16,-77-23-18 15,-6-3 40-15,-7 0-42 16,-2 0 0-16,-7-3-3 15,-5-4-24-15,-2-2-18 16,-10-6-221-16,-3 1-124 0</inkml:trace>
  <inkml:trace contextRef="#ctx0" brushRef="#br0" timeOffset="13805">8198 1793 759 0,'0'0'33'0,"0"0"124"16,0 0-49-16,0 0-84 15,0 0 75-15,0 0-75 16,14 0 2-16,-11 0 12 15,-2 0-24-15,2 0 15 16,-3 0-29-16,0 0 10 16,0 0 28-16,0 0-26 15,0 0-12-15,0 0 37 16,0 0-23-16,0 0-1 16,2 0-13-16,1 0 0 0,-3 0 4 15,0 0-4 1,0 0 0-16,0 0 6 0,0 0-5 15,0 0-2-15,0 0-12 16,0 0 3-16,0 0-20 16,0 0 29-16,0 0-2 15,0 0-7-15,0 0 10 16,0 0-3-16,0 0-8 16,0 0 11-16,0 0-22 15,0 0 22-15,0 0-17 16,0 0 15-16,0 0-15 15,0 0 12-15,0 0 5 16,0 0 0-16,0 0-15 16,0 0 15-16,0 0-16 0,0 0 11 15,0 0-10-15,0 0 9 16,0 0-8-16,0 0 9 16,0 0-23-16,0 0 27 15,0 0-4-15,0 0-2 16,0 0-9-16,0 0 11 15,0 0-6-15,0 0 8 16,0 0-22-16,0 0 25 16,0 0-21-16,0 0 17 15,0 0-23-15,1 0 1 16,-1 0 10-16,3 0 1 16,-3 0-9-16,0 0 24 15,0 0 0-15,0 0 0 0,0 0 0 16,0 0 0-16,0 0-3 15,0 0-33-15,0 0 25 16,0 0-18-16,0 0-4 16,0 0 28-16,0 0-14 15,0 0-2-15,0 0 5 16,0 0-35-16,0 0 29 16,2 0-81-16,4 0-60 15,0 0 27-15,-1 0-144 16</inkml:trace>
  <inkml:trace contextRef="#ctx0" brushRef="#br0" timeOffset="14141">8212 1798 167 0,'0'0'318'15,"0"0"-237"-15,0 0-41 16,0 0 46-16,0 0-21 16,0 0-37-16,39 7-8 15,-6 3 44-15,7-2-22 16,7-1 53-16,1-1-87 16,4-4 18-16,-2-2 27 0,0 0-47 15,-9 0 4 1,-7 0-10-16,-11 0 7 0,-13 0 1 15,-2 0-8-15,-8 0-6 16,0 0 1-16,0 0-38 16,0 0-22-16,0 0-19 15,0 0-68-15,-14 0-23 16,-9-8-399-16</inkml:trace>
  <inkml:trace contextRef="#ctx0" brushRef="#br0" timeOffset="14361">8477 1632 401 0,'0'0'101'16,"0"0"-52"-16,0 0-10 0,0 0 26 15,0 0 76-15,0 0-73 16,-28 252-20-16,27-196 7 16,-2-7-29-16,3-1-1 15,0-10-25-15,0-7 6 16,0-6 7-16,0-6-13 15,0-5-18-15,0-5-4 16,0-5-132-16,12-4-110 16,6-15 8-16</inkml:trace>
  <inkml:trace contextRef="#ctx0" brushRef="#br0" timeOffset="16922">8980 1272 172 0,'0'0'120'0,"0"0"33"15,0 0-26-15,0 0-23 16,0 0-27-16,0 0 30 16,-44-6-67-16,44 6-15 15,0-3 51-15,0 3-65 16,0 0-2-16,0 0 2 16,0 0-7-16,0 0 2 15,0 0-6-15,0 0 0 16,-2 0 10-16,-5 0-10 15,-3-1-7-15,-7-4 3 16,-1 1 8-16,-2 0-10 16,-4-1-10-16,5 1 16 0,4 1 0 15,1 0 0-15,6 1 0 16,7 2 7-16,-2-2-3 16,3 2 0-16,0 0-4 15,0 0 0-15,0-1-17 16,0 1 17-16,0 0-14 15,0 0 12-15,0 0-17 16,14 0 11-16,7 0-15 16,8 0 23-16,6 3 24 15,1 3-24-15,-1 0 0 16,2 1-1-16,0-5 4 16,1 0 5-16,-6-2-8 0,-12 0 0 15,-4 0-5-15,-10 0 7 16,-6 0-2-1,0 0 23-15,0 0-18 0,0 0 23 16,0 0-28-16,0 0 0 16,3 0-1-16,1 0 1 15,10 0 0-15,1 0 4 16,4 2-2-16,2-2 1 16,1 2-3-16,-4 1 0 15,4-3 8-15,-12 1-8 16,3-1 0-16,-9 0-4 15,-2 0 14-15,-2 0-7 16,0 0-3-16,0 0 0 0,0 0 29 16,0 3-29-1,0-3 0-15,0 0-1 0,0 0-10 16,-6 0-1-16,-20 0-48 16,-7-11-93-16,-11-6 3 15,-10-2-88-15</inkml:trace>
  <inkml:trace contextRef="#ctx0" brushRef="#br0" timeOffset="17440">8738 1182 13 0,'0'0'193'16,"0"0"-164"-16,0 0 81 15,0 0-26-15,0 0 14 0,0 0-43 16,-5 1-27-16,5-1-4 15,3 3-22-15,13 2 26 16,5 0 76-16,7-1-79 16,4 3 28-16,2-2-6 15,-5-4-29-15,0 1 2 16,-4 1-20-16,-4-3 0 16,-7 0 19-16,-6 0-19 15,-7 1 0-15,-1-1 12 16,0 0-9-16,0 4-3 15,0-4-2-15,0 1-22 16,-5 1 7-16,-13-2-7 16,-13 3-3-16,-9-2-66 0,-3 3-54 15,-4 0 0-15,-2 1 1 16,6 1 44-16,4-2-78 16,12 0 180-16,10-2 39 15,12-2 46-15,5 0 18 16,0 0 50-16,0 0-47 15,0 3-93-15,10 3 20 16,16 2 20-16,4 5 47 16,6-3-46-16,-3-1-14 15,3-1 18-15,-1-3-58 16,-3-4 7-16,-1-1 15 16,-5 0-22-16,-6 0-2 0,1 0-11 15,-2 0-92-15,-5-8-124 16,-7-11-133-1</inkml:trace>
  <inkml:trace contextRef="#ctx0" brushRef="#br0" timeOffset="17825">8957 1276 170 0,'0'0'334'16,"0"0"-323"-16,0 0 26 0,0 0 25 16,0 0-46-16,0 0-16 15,9 5-16 1,-2-2-78-16,0 0 0 0,-5-3-207 15</inkml:trace>
  <inkml:trace contextRef="#ctx0" brushRef="#br0" timeOffset="18079">8957 1276 305 0</inkml:trace>
  <inkml:trace contextRef="#ctx0" brushRef="#br0" timeOffset="18207">8957 1276 305 0,'-144'11'67'0,"144"-11"-32"0,0 0 38 16,0 0-13-16,0 0 19 15,0 0-45-15,176 50-6 16,-134-46 8-16,-2-3-23 16,-10-1 3-16,-11 0-16 15,-5 0 5-15,-11 0 9 0,-3 0-14 16,0 0-26-16,0 0-7 15,-14 0-95-15</inkml:trace>
  <inkml:trace contextRef="#ctx0" brushRef="#br0" timeOffset="18391">8877 1266 509 0,'0'0'12'0,"0"0"2"16,0 0 20-16,0 0-32 15,0 0 6-15,0 0-8 0,105 44-20 16,-90-40-257-16</inkml:trace>
  <inkml:trace contextRef="#ctx0" brushRef="#br0" timeOffset="18570">8877 1266 448 0,'-24'-4'11'0,"24"4"48"15,0 0-59-15,0 0-106 0,0 0 51 16,0 0-253-16</inkml:trace>
  <inkml:trace contextRef="#ctx0" brushRef="#br0" timeOffset="18730">8845 1287 497 0,'0'0'65'0,"0"0"-47"15,0 0 4-15,0 0-22 16,0 0-16-16,0 0-112 16,32 8-69-16</inkml:trace>
  <inkml:trace contextRef="#ctx0" brushRef="#br0" timeOffset="18902">8845 1287 566 0,'54'6'136'15,"-54"-6"-134"-15,0 0 79 16,0 0-51-16,0 0 13 16,0 0 0-16,5 2-43 15,1-2-28-15,4 2-146 16,1-2 27-16,-6 0-154 16</inkml:trace>
  <inkml:trace contextRef="#ctx0" brushRef="#br0" timeOffset="20792">8934 1199 521 0,'0'0'51'16,"0"0"-51"-16,0 0 0 15,0 0 0-15,0 0 20 16,0 0-7-16,0 0 8 15,65 16 2-15,-48-13 5 16,-8-2 27-16,-5-1-47 16,-4 0-8-16,0 4 43 0,0-3-31 15,2 1 12-15,6 1-2 16,2 0-20-16,10 2 38 16,5 1-40-16,5 0 0 15,7 0 33-15,3 2-33 16,0 1 1-16,1-3-8 15,4 5 29-15,4-3-14 16,5 1-8-16,-1-3 0 16,6 0 20-16,-2-3-19 15,4-3 8-15,-1 0-9 16,-2 0 4-16,0 0 14 16,4 0-18-16,-2 0 0 0,1 0 10 15,3 0-10-15,7 0 0 16,-2 0 2-16,6 0 6 15,3 0 7-15,7 0-15 16,2 0 0-16,7 0 13 16,9 0-13-16,9-7 0 15,10-1 0-15,4-1 3 16,0 1 13-16,0 0-16 16,-3-1 0-16,-2 5-1 15,-4 2 2-15,-13 2-1 16,-9 0 0-16,-6 0 5 15,-3 0-9-15,-5 0 4 16,-4 0 0-16,-2 0 9 16,-7 0-9-16,-9 0 0 15,0 0-1-15,-7 0 18 0,-6 0-18 16,-5 0 1-16,-5 0 0 16,-10 0 3-16,-12 0-3 15,-5 0 0-15,-5 0-3 16,-4 0 15-16,2 0-3 15,-2 0-9-15,0 0 0 16,0 0 11-16,0 0-11 16,0 0 0-16,0 0-1 15,0 0 1-15,0 0 0 16,0 0 0-16,0 0-25 0,0 2 8 16,-9 0-137-1,-28-2-326-15</inkml:trace>
  <inkml:trace contextRef="#ctx0" brushRef="#br0" timeOffset="22154">4870 1293 394 0,'0'0'292'0,"0"0"-249"16,0 0 13-16,0 0-11 0,0 0-45 16,0 0-13-1,35 0 3-15,-1-2 10 0,6-2-118 16,-5-2-100-16,-12-5-129 16</inkml:trace>
  <inkml:trace contextRef="#ctx0" brushRef="#br0" timeOffset="22308">5022 1182 311 0,'0'0'229'0,"0"0"-229"16,0 0 0-16,0 0-19 0,0 0-163 15,0 0 158-15,46 25-198 16</inkml:trace>
  <inkml:trace contextRef="#ctx0" brushRef="#br0" timeOffset="22460">5022 1182 547 0,'113'22'140'0,"-113"-22"-112"15,0 0 14-15,0 0-42 16,0 0-12-16,0 0-125 15,45 1-6-15,-12-1 53 16</inkml:trace>
  <inkml:trace contextRef="#ctx0" brushRef="#br0" timeOffset="22541">5348 1183 66 0,'0'0'0'0</inkml:trace>
  <inkml:trace contextRef="#ctx0" brushRef="#br0" timeOffset="23261">10349 1666 402 0,'0'0'119'16,"0"0"9"-16,0 0-22 16,0 0-74-16,0 0 14 15,0 0-46-15,4 32 0 16,23 7 30-16,5 7-15 16,0-5 18-16,0 0-4 15,2-6-20-15,-6 3 26 16,-2-4-35-16,-6-1 0 15,-3-6 16-15,-7-5-8 16,-1-8-8-16,-1-6 0 16,-3-1-76-16,-2-7 32 0,-3 0-98 15,0-8 1-15,0-27-43 16</inkml:trace>
  <inkml:trace contextRef="#ctx0" brushRef="#br0" timeOffset="23463">10597 1605 439 0,'0'0'72'16,"0"0"20"-16,0 0 37 15,0 0-70-15,0 0 32 16,0 0-62-16,-190 333-4 16,172-289-25-16,4-8 21 0,5-8-19 15,4-6-2-15,5-7-33 16,0-9-52-16,0-6-122 15,2 0-84-15,16-35 24 16</inkml:trace>
  <inkml:trace contextRef="#ctx0" brushRef="#br0" timeOffset="23830">10771 1534 408 0,'0'0'26'0,"0"0"46"15,0 0 50-15,0 0-36 16,0 0-47-16,0 0 38 0,250 0-69 16,-230 0-5-1,-9 0 11-15,-4 0-7 0,-2 4-7 16,1 11 0-16,2 8 0 16,-2 12 63-16,-2 9-47 15,-4 5-15-15,0-4 57 16,0 2-56-16,0-5-2 15,0-3 0-15,-1-1 13 16,-2-7-13-16,-2-2 0 16,4-10 0-16,-2-8 6 15,3-3-4-15,-2-5-2 16,-1-1 0-16,-6 1 0 0,-5 3-28 16,-9 4 28-1,-5-4-38-15,-5-4 34 0,-1-2-93 16,5 0-64-16,4-10-10 15,4-24-193-15</inkml:trace>
  <inkml:trace contextRef="#ctx0" brushRef="#br0" timeOffset="24043">11388 1484 497 0,'0'0'18'0,"0"0"79"0,0 0 7 16,0 0-27 0,0 0 26-16,0 0-73 0,250 13-26 15,-220-13-4-15,-7 0 6 16,-9 0-26-16,-9 0-84 16,-5 0-94-16,-2 0-38 15</inkml:trace>
  <inkml:trace contextRef="#ctx0" brushRef="#br0" timeOffset="24272">11406 1783 268 0,'0'0'155'0,"0"0"-39"16,0 0-38-16,0 0 4 0,0 0-50 15,0 0-22-15,-29 333 13 16,29-312-15-16,0-8 28 15,0-5-36-15,0-4 0 16,17 0 7-16,6-4 2 16,12 0 3-16,7 0 2 15,5-10-9-15,-4-15-10 16,-8-9-77-16,-12-4-246 16</inkml:trace>
  <inkml:trace contextRef="#ctx0" brushRef="#br0" timeOffset="24468">11420 1732 508 0,'0'0'84'16,"0"0"-47"-16,0 0 51 16,0 0-81-16,0 0 39 15,0 0-34-15,55 51 0 16,-27-45-9-16,5-3-3 15,6-3-43-15,4-3-13 16,3-19-190-16</inkml:trace>
  <inkml:trace contextRef="#ctx0" brushRef="#br0" timeOffset="24827">12027 1528 501 0,'0'0'252'16,"0"0"-212"-16,0 0 37 15,0 0-29-15,0 0-48 16,0 0 0-16,-102-2-1 16,79 14 6-16,-3 6-5 15,-1-4 0-15,8 4-44 16,0 1 40-16,2 0-24 16,3 6 19-16,2 4 2 15,6 7 7-15,1 8-5 16,5 7 7-16,0-1-2 15,0 2 40-15,0-2-31 0,0-5 5 16,0-2 4 0,2-7-12-16,6-7 22 0,-4-8-28 15,2-6 0-15,-1-7 17 16,0-4-17-16,2-2 0 16,6 1-3-16,0-3 3 15,6 0-11-15,4 0-20 16,4 0-75-16,1-25-20 15,3-7-179-15</inkml:trace>
  <inkml:trace contextRef="#ctx0" brushRef="#br0" timeOffset="25068">12083 1779 471 0,'0'0'172'0,"0"0"-83"0,0 0-11 16,0 0-43-16,0 0-22 15,0 0 53-15,63 59-6 16,-36-32-46-16,1-2 29 16,-2 0-43-16,0-2 0 15,-5-4 22-15,-2-1-22 16,-4-9-3-16,-2-4-19 16,-4-5-55-16,0 0-2 15,-1-11-86-15,-2-21 3 16,-3-8-85-16,-3-5 2 15</inkml:trace>
  <inkml:trace contextRef="#ctx0" brushRef="#br0" timeOffset="25232">12356 1672 220 0,'0'0'226'0,"0"0"-196"0,0 0 53 16,0 0 51-16,0 0-83 16,0 0 46-16,-135 209-47 15,104-162-40-15,3-6 34 16,7-3-44-16,3-8 5 15,5-8-18-15,9-6-13 16,4-15-42-16,0-1-183 16,0-25-33-16</inkml:trace>
  <inkml:trace contextRef="#ctx0" brushRef="#br0" timeOffset="25607">12451 1558 391 0,'0'0'96'0,"0"0"-46"16,0 0 39-16,0 0-22 16,0 0 5-16,0 0-28 15,135 37-3-15,-117-37-11 16,-5 1-27-16,-4 2 32 16,0 5-33-16,0 5-1 15,2 8 38-15,1 8-19 16,-6 5 7-16,2 4-6 15,0 1-13-15,-4 4 14 0,-2 0-22 16,1 5 0 0,-3 6 13-16,0-4-13 0,0 1 0 15,0-3 2-15,0-12 6 16,0-9-5-16,-3-8-3 16,-3-9 0-16,-2-1 3 15,-1-4-3-15,-5 3 0 16,-3-6-4-16,-6-2-15 15,-3 0 16-15,2-13-63 16,-3-18-32-16,1-12-31 16,6-15-167-16</inkml:trace>
  <inkml:trace contextRef="#ctx0" brushRef="#br0" timeOffset="25850">12779 1391 560 0,'0'0'15'16,"0"0"59"-16,0 0 39 15,0 0-23-15,0 0 16 16,0 0-101-16,263 29 0 16,-236-29 15-16,-8 0-20 15,-4 0 0-15,-9 0 0 16,-1 0-11-16,-5 0-15 15,0 0-63-15,0 0-73 16,0-12-141-16,-14 2-94 0</inkml:trace>
  <inkml:trace contextRef="#ctx0" brushRef="#br0" timeOffset="25981">12986 1423 291 0,'0'0'65'0,"0"0"101"15,0 0-35-15,0 0-52 16,0 0-22-16,0 0-57 15,-16 243 7-15,28-211-17 16,2-1-1-16,-4-11-210 16,-2-1-105-16</inkml:trace>
  <inkml:trace contextRef="#ctx0" brushRef="#br0" timeOffset="26502">13510 2051 548 0,'0'0'154'0,"0"0"-113"15,0 0 16-15,0 0-3 16,0 0-26-16,0 0 28 16,133 42-3-16,-78-40-38 0,1-2 22 15,0 0-32 1,-5 0-1-16,-11-6 28 0,-9-2-23 15,-13 2-8-15,-7 1 2 16,-7 3-2-16,-1-1-1 16,-3-3-31-16,0-4-76 15,0-2-223-15</inkml:trace>
  <inkml:trace contextRef="#ctx0" brushRef="#br0" timeOffset="29097">14122 1377 36 0,'0'0'281'15,"0"0"-145"-15,0 0 34 16,0 0-86-16,0 0-8 16,0 0 29-16,-17-8-86 15,17 8-17-15,8 0-2 16,28 0 0-16,21 0 20 16,11 0-14-16,-1 0-5 0,-7 0 42 15,-11 0-38-15,-9 0-10 16,-15 0-1-16,-12 0-49 15,-13 0-64-15,0 0-85 16,-32 0 36-16</inkml:trace>
  <inkml:trace contextRef="#ctx0" brushRef="#br0" timeOffset="29300">14080 1354 260 0,'0'0'137'0,"0"0"-126"16,0 0 70-16,0 0 1 0,0 0-19 16,0 0-1-16,232 31-19 15,-189-31-31-15,-9 0 38 16,-8 0-48-16,-9 0-4 16,-8 0-3-16,-7 0-110 15,-2-11-61-15</inkml:trace>
  <inkml:trace contextRef="#ctx0" brushRef="#br0" timeOffset="29485">14176 1282 583 0,'0'0'11'0,"0"0"-10"0,0 0 12 16,0 0 93-16,0 0-102 15,0 0 2-15,199 46 15 16,-164-39-21-16,-9-2-159 16,-19-5-125-16</inkml:trace>
  <inkml:trace contextRef="#ctx0" brushRef="#br0" timeOffset="29641">14235 1340 253 0,'0'0'5'15,"0"0"9"-15,0 0-14 0,0 0-79 16</inkml:trace>
  <inkml:trace contextRef="#ctx0" brushRef="#br0" timeOffset="29800">14235 1340 484 0,'82'-12'367'15,"-82"12"-359"-15,0 0 28 16,0 0 29-16,0 0-65 0,0 0-20 16,15 13-77-16,19-7-7 15,4-6-180-15</inkml:trace>
  <inkml:trace contextRef="#ctx0" brushRef="#br0" timeOffset="29991">14312 1361 437 0,'0'0'265'15,"0"0"-104"-15,0 0-75 16,0 0-64-16,0 0-22 15,0 0-75-15,-11 0-198 16,25 0-11-16</inkml:trace>
  <inkml:trace contextRef="#ctx0" brushRef="#br0" timeOffset="30143">14312 1361 783 0,'-158'47'49'0,"158"-47"55"16,0 0-75-16,0 0-29 15,0 0-2-15,0 0-110 16,26 8-59-16,-12-3-154 16</inkml:trace>
  <inkml:trace contextRef="#ctx0" brushRef="#br0" timeOffset="30304">14189 1423 559 0,'0'0'85'16,"0"0"-85"-16,0 0-73 15,0 0-105-15,0 0-67 16</inkml:trace>
  <inkml:trace contextRef="#ctx0" brushRef="#br0" timeOffset="30460">14298 1374 502 0,'0'0'99'0,"0"0"-47"16,0 0-1-16,0 0-51 15,0 0-177-15,0 0-11 16</inkml:trace>
  <inkml:trace contextRef="#ctx0" brushRef="#br0" timeOffset="30618">14298 1374 539 0,'-15'15'57'0,"15"-15"-57"16,0 0-11-16,0 0-320 15</inkml:trace>
  <inkml:trace contextRef="#ctx0" brushRef="#br0" timeOffset="30806">14285 1346 334 0,'0'0'0'16</inkml:trace>
  <inkml:trace contextRef="#ctx0" brushRef="#br0" timeOffset="31198">14334 1356 81 0,'0'0'176'0,"0"0"-18"16,0 0-158-16,0 0-216 15</inkml:trace>
  <inkml:trace contextRef="#ctx0" brushRef="#br0" timeOffset="31368">14320 1289 541 0,'0'0'12'0,"0"0"42"15,0 0 32-15,0 0-20 16,0 0-34-16,0 0-32 16,-17 0-82-16,17 0-282 15</inkml:trace>
  <inkml:trace contextRef="#ctx0" brushRef="#br0" timeOffset="31535">14320 1289 784 0,'-46'39'40'16,"46"-39"-40"-16,0 0 0 15,0 0 39-15,0 0-39 16,0 0-8-16,-8 0-108 16,16 0-248-16</inkml:trace>
  <inkml:trace contextRef="#ctx0" brushRef="#br0" timeOffset="32347">5613 1089 28 0,'0'0'205'0,"0"0"-125"16,0 0-38-16,0 0 108 0,0 0-38 16,0 0 1-16,-274-31-22 15,274 30-34-15,0-2 38 16,0 1-85-16,0-1 5 16,0 2 17-16,0 1-26 15,0 0-5-15,0 0-1 16,0 0-30-16,0 0 5 15,17 0-203-15,9 16-128 16,-2-3 131-16</inkml:trace>
  <inkml:trace contextRef="#ctx0" brushRef="#br0" timeOffset="33856">14350 1805 301 0,'0'0'125'16,"0"0"-43"-16,0 0 34 16,0 0-10-16,0 0-69 15,0 0-1-15,0 0-23 16,0 0-4-16,0 0-4 0,0 0-5 16,0 0-2-16,0 0-7 15,0 0 9-15,0 0 0 16,0 0-6-16,0 0 16 15,0 0 9-15,0 0-19 16,0 0 0-16,0 0 29 16,0 0-28-16,0 0 1 15,0 0 4-15,0 0 3 16,0 0 12-16,0 0-21 16,0 0 0-16,0 0 30 15,0 0-29-15,0-1 7 16,0 1-4-16,0 0 14 15,0 0-10-15,0 0-8 16,2 0 0-16,-2 0 4 0,3 0-4 16,3 0-7-16,12 0 7 15,13 0 0-15,13 0 1 16,7 0-1-16,3-2 0 16,-1-2 17-16,-2 4-17 15,-3-2 0-15,-13 2-4 16,-12 0 12-16,-9 0-11 15,-10 0 3-15,-4 0-32 16,0 0-24-16,0-4-104 16,-9-5-26-16</inkml:trace>
  <inkml:trace contextRef="#ctx0" brushRef="#br0" timeOffset="34142">14490 1774 156 0,'0'0'118'15,"0"0"6"-15,0 0 5 16,0 0-39-16,0 0 3 16,0 0-52-16,-34 378-14 15,32-330 25-15,-1-6-49 16,3-6 6-16,0-11 34 16,0-9-41-16,0-3-1 15,0-7 8-15,0 3 1 16,13-3 21-16,8-2-31 15,7-1 0-15,7-3 44 0,6 0-40 16,9 0-1-16,0-11 6 16,-1-8-3-16,-7-3-12 15,-7-5-12-15,-12-6-153 16,-15-2-176-16</inkml:trace>
  <inkml:trace contextRef="#ctx0" brushRef="#br0" timeOffset="34342">14496 1899 291 0,'0'0'243'15,"0"0"-201"-15,0 0 3 16,0 0 32-16,0 0-30 0,0 0-20 16,52 35-23-16,-9-31 6 15,9-4 17-15,3 0-27 16,7 0-14-16,-2-23-63 15,-4-8-167-15,-3-5-234 16</inkml:trace>
  <inkml:trace contextRef="#ctx0" brushRef="#br0" timeOffset="34682">15255 1582 417 0,'0'0'261'15,"0"0"-132"-15,0 0-67 16,0 0-50-16,0 0 36 15,0 0-45-15,-44 42 13 16,13-11-8-16,-3 2 7 0,-5 5-6 16,-4-4-9-16,0-2 0 15,3-5-11-15,4-4 5 16,6 2-5-16,7 3 6 16,7 2 3-16,6 8-19 15,8 6 17-15,2 3 4 16,0 2-9-16,8 0 13 15,10-5-4-15,1-6 11 16,1-7-8-16,-1-5 39 16,-3-8-42-16,-2-5 0 15,-2-7 14-15,2-2-14 16,0-4 0-16,7 0-1 16,8-10 7-16,6-20-20 0,5-9-91 15,-3-14-143-15,-6-3-366 16</inkml:trace>
  <inkml:trace contextRef="#ctx0" brushRef="#br0" timeOffset="34907">15246 1786 502 0,'0'0'96'0,"0"0"-56"15,0 0 14-15,0 0 61 16,0 0-43-16,0 0-26 15,108 158-3-15,-76-127-27 0,0-1 21 16,-4-3-37-16,-2-2 0 16,-3 1 12-16,-5-12-12 15,-1-5-26-15,-3-9-66 16,-2 0-94-16,-7-17-28 16</inkml:trace>
  <inkml:trace contextRef="#ctx0" brushRef="#br0" timeOffset="35080">15469 1773 323 0,'0'0'103'0,"0"0"-35"15,0 0 66-15,0 0-34 16,0 0-37-16,0 0 22 0,-145 289-74 16,130-237-7-1,3-4 22-15,6-10-26 0,-2-9-3 16,5-10-47-16,3-11-71 15,0-8-136-15</inkml:trace>
  <inkml:trace contextRef="#ctx0" brushRef="#br0" timeOffset="35478">15676 1599 64 0,'0'0'500'0,"0"0"-489"16,0 0 92-16,0 0-26 0,0 0-40 16,0 0-9-16,182 50 20 15,-152-50-37-15,-6 2 21 16,-10 1-32-16,-5-2 8 16,-7 4 15-16,1 7-17 15,-2 9 1-15,2 10 24 16,-3 13-24-16,0 3 38 15,0 5-45-15,0 4 0 16,0 3 25-16,-4-1-21 16,-4 2-3-16,2-8-1 15,1-8 10-15,-2-6-4 16,0-11-6-16,0-4 0 16,-2-5-6-16,-1-7 6 0,-3-2-1 15,-6-3-10-15,-7-4-18 16,-5-2 26-16,-1 0-62 15,1-13-51-15,4-18 20 16,1-15-147-16,3-15-183 16</inkml:trace>
  <inkml:trace contextRef="#ctx0" brushRef="#br0" timeOffset="38118">17281 702 225 0,'0'0'194'16,"0"0"-65"-16,0 0 12 16,0 0-4-16,0 0-56 15,0 0-25-15,-10 0-50 16,10 0-6-16,16 0-4 0,16 5-12 16,8 5 16-16,8 0 31 15,-1 1-19-15,1-3-12 16,-4-1 0-16,-5-3 9 15,-4 0 7-15,-8-4-16 16,0 2-13-16,-9-2-9 16,-6 0-231-16,-10 0-240 15</inkml:trace>
  <inkml:trace contextRef="#ctx0" brushRef="#br0" timeOffset="35691">16115 1617 562 0,'0'0'6'16,"0"0"95"-16,0 0 65 16,0 0-87-16,0 0 15 15,0 0-87-15,254 5-3 16,-215-5 21-16,-12-2-25 16,-10-3-18-16,-8 5-38 15,-9 0-80-15,0 0-40 16,-13 0-123-16</inkml:trace>
  <inkml:trace contextRef="#ctx0" brushRef="#br0" timeOffset="35911">16225 1745 186 0,'0'0'129'16,"0"0"28"-16,0 0-69 0,0 0 23 16,0 0-42-1,0 0-40-15,-86 407 22 0,86-365-43 16,0-12 1-16,0-1 24 15,0-12-22-15,0-8 18 16,9-2-27-16,5-4 6 16,8-3 11-16,5 0-19 15,1 0 0-15,6-14 22 16,-5-13-22-16,0-6-40 16,-14-7-117-16,-7-6-198 15</inkml:trace>
  <inkml:trace contextRef="#ctx0" brushRef="#br0" timeOffset="36113">16125 1862 466 0,'0'0'47'16,"0"0"29"-16,0 0 45 16,0 0-54-16,0 0 23 15,0 0-80-15,82 56-5 16,-44-56 30-16,3 0-34 15,9 0-2-15,5-19-7 16,11-4-144-16,-2-5-77 16,2-3-135-16</inkml:trace>
  <inkml:trace contextRef="#ctx0" brushRef="#br0" timeOffset="36467">16871 1576 539 0,'0'0'47'0,"0"0"40"16,0 0 2-16,0 0-52 16,0 0-2-16,0 0-11 15,-66 6-19-15,48 7-5 16,-4-1 0-16,2 3-27 16,2 2-7-16,1 2-7 15,3 3 32-15,2 5-4 16,3 11 13-16,4 9 0 15,0 7 0-15,1 9 6 0,2 0 24 16,-1 0-25-16,3-6 6 16,0-8 35-16,0-6-42 15,8-14 16-15,1-8 20 16,-3-9-40-16,2-5 27 16,-3-6-27-16,-4-1 0 15,8 0 8-15,4 0-8 16,3 0-1-16,9-19-10 15,1-7-97-15,2-14-91 16,-5-7-231-16</inkml:trace>
  <inkml:trace contextRef="#ctx0" brushRef="#br0" timeOffset="36703">16919 1786 353 0,'0'0'153'0,"0"0"-77"15,0 0 85-15,0 0-92 16,0 0-2-16,0 0 6 16,78 211-45-16,-51-181-8 15,3 0-3-15,-1-1-10 16,-6-9 2-16,-3-1-9 16,-3-11-26-16,-4-6 10 15,4-2-84-15,-3-4-50 16,-3-27-17-16,1-12-101 15,-4-7-28-15</inkml:trace>
  <inkml:trace contextRef="#ctx0" brushRef="#br0" timeOffset="36859">17219 1783 453 0,'0'0'82'16,"0"0"-64"-16,0 0 81 16,0 0 14-16,0 0-36 15,0 0-17-15,-190 243-25 16,162-204-26-16,4-4 2 15,9-9-11-15,5-7-23 16,3-8-18-16,7-11-129 16,0 0-129-16</inkml:trace>
  <inkml:trace contextRef="#ctx0" brushRef="#br0" timeOffset="37223">17247 1713 340 0,'0'0'62'16,"0"0"53"-16,0 0-8 16,0 0-8-16,0 0-38 15,0 0 13-15,147 27-47 16,-138-25-21-16,-1 5 48 16,-2 6-38-16,3 8 13 15,-1 13 6-15,-2 6-18 16,2 8 19-16,-7 4-36 15,4 7 0-15,-5 0 27 0,0 3-23 16,0-3-4-16,0 10 6 16,0-7 3-16,0-7-3 15,0-7-6-15,0-19 0 16,0-8 2-16,0-6-2 16,-5-4 0-16,1-9 0 15,-5 0 4-15,-7-2-21 16,-8 0 15-16,-8-5-43 15,-4-22 33-15,4-6-69 16,1-14-65-16,4-13-167 16</inkml:trace>
  <inkml:trace contextRef="#ctx0" brushRef="#br0" timeOffset="37482">17522 1615 546 0,'0'0'6'15,"0"0"94"-15,0 0 61 16,0 0-84-16,0 0-15 16,0 0-12-16,291 2-33 15,-259-2 7-15,-9 0-24 16,-6 0 0-16,-9 0-6 15,-2 0 6-15,-3 0-44 16,-3-2-37-16,0-17-90 0,0-1-240 16</inkml:trace>
  <inkml:trace contextRef="#ctx0" brushRef="#br0" timeOffset="37613">17778 1630 268 0,'0'0'178'15,"0"0"-36"-15,0 0-64 16,0 0 18-16,0 0-47 15,0 0-26-15,-42 244 1 16,42-228-24-16,2-6 0 16,6-10-122-16,-5 0-184 15</inkml:trace>
  <inkml:trace contextRef="#ctx0" brushRef="#br0" timeOffset="39541">18129 2125 148 0,'0'0'96'16,"0"0"-20"-16,0 0 23 15,0 0-42-15,0 0-15 16,0 0 21-16,0 0-13 16,0 0 13-16,0 0-48 15,0 0-10-15,0 0 14 16,0 0-16-16,0 0-3 15,0 0 0-15,0 0-3 0,0 0-6 16,0 0-13-16,0 0 22 16,0 0 18-16,0 0-18 15,-3 0 0-15,1 0 33 16,2 0-10-16,0 0 43 16,0 0-19-16,0 0-31 15,0 0 6-15,2 0-22 16,16 1 0-16,8 10 14 15,10-1-2-15,4 1 44 16,1-5-56-16,4-1 0 16,-4-3 10-16,-1 0-9 15,-8 0-1-15,-1 0 0 16,-4-2-2-16,0 0-4 16,-3 0-138-16,1 0-177 0,-2-4-59 15</inkml:trace>
  <inkml:trace contextRef="#ctx0" brushRef="#br0" timeOffset="39776">18770 1833 560 0,'0'0'43'15,"0"0"5"-15,0 0 33 16,0 0-11-16,0 0-18 15,0 0 13-15,333 10-65 16,-297-10 0-16,-13 0 17 0,-9 0-17 16,-10 0-20-16,-4 0-59 15,0 3-58-15,0 0-36 16,-6-3 8-16,-17 0-68 16</inkml:trace>
  <inkml:trace contextRef="#ctx0" brushRef="#br0" timeOffset="40013">18930 1881 76 0,'0'0'168'0,"0"0"-16"16,0 0-41-16,0 0-8 15,0 0-37-15,0 0 4 16,-84 432-49-16,84-392-10 16,0-11 29-16,0-7-32 0,0-7 12 15,0-8 17 1,4-4-20-16,8-2 21 0,-1 2-35 15,8-3-3 32,7 0 48-47,4 0-46 0,3-8 2 0,-3-6 8 0,-1-5-12 0,-4-1 0 0,-7-6-143 16,-8-7-204-16</inkml:trace>
  <inkml:trace contextRef="#ctx0" brushRef="#br0" timeOffset="40204">18895 2095 495 0,'0'0'60'15,"0"0"-17"-15,0 0 43 16,0 0 16-16,0 0-78 16,0 0 8-16,109 59-9 15,-73-57-21-15,7-2-2 16,-1 0-19-16,4-15-162 15,8-19-116-15</inkml:trace>
  <inkml:trace contextRef="#ctx0" brushRef="#br0" timeOffset="40531">19590 1781 204 0,'0'0'437'0,"0"0"-327"0,0 0-15 16,0 0-39-16,0 0 16 15,0 0-55-15,-51-17-13 16,30 17-4-16,-7 0-11 16,-4 15 5-16,-3 11-62 15,4 9-1-15,3 5 65 16,8 5-9-16,3 10 4 16,5 2 4-16,8 3 10 15,2-1-10-15,2-6 16 16,0-8-9-16,0-7 40 15,2-8-20-15,7-6-6 16,3-10 6-16,0-4-19 0,-1-2 25 16,-2-4-28-16,5-4 0 15,3 0-3-15,4 0 3 16,7-14-39-16,3-13-91 16,-2-5-173-16</inkml:trace>
  <inkml:trace contextRef="#ctx0" brushRef="#br0" timeOffset="40766">19630 1886 485 0,'0'0'41'0,"0"0"74"16,0 0-12-16,0 0 17 0,0 0-55 15,0 0-33-15,142 367 44 16,-114-318-68-16,0-10 5 15,-7-2-12-15,-1-8 9 16,-3-7-9-16,-8-12-1 16,-1-4-61-16,-4-6 24 15,3 0-157-15,-4-29-6 16,1-17-259-16</inkml:trace>
  <inkml:trace contextRef="#ctx0" brushRef="#br0" timeOffset="40946">19918 1965 344 0,'0'0'102'0,"0"0"3"16,0 0 66-16,0 0-105 15,0 0 17-15,0 0-29 16,-218 388-45-16,192-350 23 16,5-9-32-16,10-9-9 15,6-6-3-15,5-13-71 16,0-1-149-16,2-11-136 15</inkml:trace>
  <inkml:trace contextRef="#ctx0" brushRef="#br0" timeOffset="41514">19964 1921 207 0,'0'0'132'0,"0"0"-71"0,0 0 65 16,0 0-19-16,0 0-34 15,0 0 17-15,135 4-50 16,-112-4-28-16,-4 3 51 16,-7-3-56-16,-3 3-3 15,-7 0 6-15,2 1-3 16,1 0 16-16,0-2-23 16,-2 0 0-16,1-2 19 15,-4 0-18-15,2 0-1 16,-2 0 0-16,0 0 10 15,0 0-1-15,0 2-9 16,0-2 0-16,0 0 6 0,0 2-6 16,0-2 0-16,0 0 13 15,0 0-12-15,0 0 24 16,0 0-25-16,0 0 0 16,0 0 37-16,0 0-36 15,0 0 2-15,0 0 3 16,0 0 4-16,0 0-9 15,0 11-1-15,3 16-2 16,1 6-12-16,-2 19 14 16,1 4 0-16,-3 3-3 15,0-4 10-15,0-6-3 16,0-5-4-16,0-10 0 16,0-7 8-16,0-8-8 0,0-9 0 15,0-3-8 1,0-5 17-16,0-2-19 0,-5 4 10 15,-16 1 0-15,-14-1 13 16,-4-3-13-16,-8-1-14 16,4 0 0-16,-2 0-58 15,5-14 10-15,13-14-225 16,8-11-319-16</inkml:trace>
  <inkml:trace contextRef="#ctx0" brushRef="#br0" timeOffset="41900">20865 1713 493 0,'0'0'105'0,"0"0"-87"16,0 0 22-16,0 0 52 15,0 0-60-15,0 0 16 16,203 30-8-16,-162-28-29 16,-10 1 10-16,-11-2-21 15,-8 3-64-15,-9-3-2 16,-3 4-179-16,-3-4-101 16</inkml:trace>
  <inkml:trace contextRef="#ctx0" brushRef="#br0" timeOffset="42139">20900 1921 235 0,'0'0'198'16,"0"0"-113"-16,0 0-9 15,0 0 28-15,0 0-64 16,0 0-15-16,-34 344 5 16,33-312-27-16,1-7 36 15,0-6-39-15,0-3 0 16,0-3 57-16,0-5-39 15,6-1-13-15,11-3 5 16,6-4-1-16,3 0 17 16,2 0-26-16,2-2-20 15,-5-17 4-15,-5-11-172 16,-11-3-215-16</inkml:trace>
  <inkml:trace contextRef="#ctx0" brushRef="#br0" timeOffset="42335">20825 2043 136 0,'0'0'417'16,"0"0"-327"-16,0 0 7 15,0 0-42-15,0 0-18 16,0 0 18-16,49 50-36 16,-9-42 13-16,8-6-32 15,8-2-30-15,7-6 20 16,9-23-152-16,10-7-70 15,7-8-5-15,-2-6-30 0</inkml:trace>
  <inkml:trace contextRef="#ctx0" brushRef="#br0" timeOffset="42661">21681 1745 153 0,'0'0'254'0,"0"0"3"16,0 0-126-16,0 0-35 16,0 0-78-16,0 0-5 15,-139-22 38-15,103 28-46 16,7 5-3-16,3 2-4 15,5 1 13-15,2-2-19 16,5 2 8-16,5-2 0 16,0 6 0-16,-3 2 0 15,2 11-7-15,1 13 3 16,3 13 8-16,-2 8-9 16,7 6 5-16,1-5 0 0,0-3 5 15,0-11 0-15,0-10-5 16,9-6 14-16,5-11-11 15,-5-9 24-15,2-2-27 16,1-9 0-16,0-2 6 16,7-3-6-16,4 0 0 15,5-3-3-15,4-16-11 16,6-7 2-16,-1-8-119 16,-2-6-139-16,5-4-203 15</inkml:trace>
  <inkml:trace contextRef="#ctx0" brushRef="#br0" timeOffset="42890">21812 1909 186 0,'0'0'374'15,"0"0"-333"-15,0 0 39 16,0 0-35-16,0 0 41 16,0 0 24-16,52 153-60 15,-34-114-24-15,2-1-8 16,-3-4-13-16,1-3 21 15,1-3-26-15,-5-6 0 16,3-3-6-16,-8-3 6 16,0-11-45-16,0-2-35 15,0-3-84-15,4-5 19 16,-4-20-119-16</inkml:trace>
  <inkml:trace contextRef="#ctx0" brushRef="#br0" timeOffset="43078">22085 1871 206 0,'0'0'295'16,"0"0"-263"-16,0 0 92 16,0 0-4-16,0 0-67 15,0 0 65-15,-212 308-105 16,177-258-7-16,3-4 34 16,2-10-40-16,10-9 0 15,8-8-2-15,6-8-45 16,6-9-25-16,0-2-218 15,14-13-70-15</inkml:trace>
  <inkml:trace contextRef="#ctx0" brushRef="#br0" timeOffset="43305">22036 1768 350 0,'0'0'260'0,"0"0"-190"16,0 0-20-16,0 0 36 15,0 0 34-15,0 0-86 16,176 30-3-16,-131-26-23 16,-5-4 0-16,-8 0 23 15,-5 0-31-15,-8 0 0 16,-1 0-16-16,-6 0-2 0,-2-2-50 16,-6-6-52-16,-4-5-108 15,0 1-267-15</inkml:trace>
  <inkml:trace contextRef="#ctx0" brushRef="#br0" timeOffset="43449">22326 1800 261 0,'0'0'160'0,"0"0"-44"15,0 0-12-15,0 0 6 16,0 0-54-16,0 0-25 16,-43 169-15-16,43-149-5 15,0 4-4-15,0-2-7 16,0-8-87-16,9-7-83 15,2-7-127-15</inkml:trace>
  <inkml:trace contextRef="#ctx0" brushRef="#br0" timeOffset="43869">22631 1726 357 0,'0'0'150'16,"0"0"-52"-16,0 0-32 15,0 0 8-15,0 0 0 16,0 0-37-16,103 30 37 16,-82-24-62-16,-5-1-6 15,-4-4 52-15,-6 3-47 16,-1-3 5-16,-2-1-6 16,-2 1 2-16,2 3 17 0,2-3-29 15,0 7 0-15,2 5 22 16,4 8-20-16,3 10-2 15,-2 16 0-15,-3 11 12 16,-4 11 23-16,-1 8-35 16,-4 4 0-16,0-4 15 15,2-6-11-15,-2-5-3 16,0-2-1-16,3-2 11 16,-3-2-13-16,0-13 2 15,0-7 0-15,0-18 15 16,0-10-15-16,0-4-3 15,-3-1 2-15,-20-5 1 0,-23-2 0 16,-22 0 0-16,-27 0-81 16,-35-11 1-16,-50-18-472 15</inkml:trace>
  <inkml:trace contextRef="#ctx0" brushRef="#br0" timeOffset="46442">4173 2928 26 0,'0'0'115'0,"0"0"-65"15,0 0-44-15,0 0 36 0,0 0 29 16,0 0 1-16,-76-26-20 16,72 24 29-16,2 2-8 15,-1-2 28-15,3 2-59 16,0-2 7-16,0 2 34 15,0-1-66-15,0 1-17 16,0 0-13-16,22 0 13 16,10 0 4-16,12 7 18 15,7 3-20-15,-2 0 20 16,0-1-22-16,0-4 0 16,-3-1 2-16,-1-3 11 15,-8-1-26-15,-11 0-101 16,-9 0-136-16,-17 0-73 0</inkml:trace>
  <inkml:trace contextRef="#ctx0" brushRef="#br0" timeOffset="46660">4119 3144 318 0,'0'0'89'0,"0"0"-69"16,0 0 73-16,0 0 46 15,0 0-58-15,0 0-10 16,216 66-24-16,-157-64 54 16,-1-2-101-16,-8 0 0 15,-2 2 20-15,-7-2-19 16,-4 4-1-16,-1-2 0 16,-4 1-127-16,-9-3-189 0</inkml:trace>
  <inkml:trace contextRef="#ctx0" brushRef="#br0" timeOffset="48954">5343 2866 394 0,'0'0'120'16,"0"0"-24"-16,0 0-26 16,0 0-68-16,0 0 31 0,0 0-9 15,140 34 74 1,-89-26-85-16,-4 1 6 0,-5-5 1 16,-10 2-6-16,-9-2-14 15,-2 1 0-15,-7-1-73 16,-6-3-64-16,-8-1-134 15,0 0-151-15</inkml:trace>
  <inkml:trace contextRef="#ctx0" brushRef="#br0" timeOffset="49223">5422 2915 232 0,'0'0'157'0,"0"0"-130"0,0 0 112 16,0 0-65-1,0 0-30-15,0 0 26 0,-70 354-54 16,67-306 2-16,2-7-15 16,-2-5 10-16,3-5 21 15,0-12-29-15,0-8-5 16,0-5 7-16,4-1-7 16,13 0 0-16,9 0-13 15,7-1 26-15,6-2 11 16,6-2-24-16,-2 0 0 15,6 0-2-15,-4-11-1 16,-10-16-196-16,-14-6-169 16</inkml:trace>
  <inkml:trace contextRef="#ctx0" brushRef="#br0" timeOffset="49414">5446 3076 640 0,'0'0'60'0,"0"0"-38"16,0 0 10-16,0 0-21 16,0 0 3-16,0 0-14 15,77 43 1-15,-33-29 10 16,4-9-11-16,4-5-45 16,2 0-101-16,1-16-118 15</inkml:trace>
  <inkml:trace contextRef="#ctx0" brushRef="#br0" timeOffset="49779">6181 2797 694 0,'0'0'151'0,"0"0"-69"16,0 0-33-16,0 0-49 16,0 0 17-16,0 0-8 15,-80 29-9-15,46-3 0 16,-8 5-17-16,3 1-12 15,-1-3-6-15,5 1 7 16,4-4 2-16,11 1 6 16,3 3 20-16,13 4 0 0,4 0-11 15,0 4 21 1,0-2-10-16,4-6 0 0,10-4 1 16,-1-4 34-16,-3-1-35 15,-1-7 0-15,-1 0 33 16,1-3-22-16,-1 1-7 15,-2-3-4-15,3 2 2 16,1-3 12-16,-1 2-14 16,5-7 0-16,6 1-14 15,4-4 4-15,14 0-14 16,1-13-63-16,4-14-89 16,-2-9-88-16</inkml:trace>
  <inkml:trace contextRef="#ctx0" brushRef="#br0" timeOffset="50022">6313 2959 467 0,'0'0'128'15,"0"0"-3"-15,0 0-20 16,0 0-78-16,0 0 7 16,0 0-30-16,21 94 46 15,10-42 7-15,4-2-43 16,4-1 3-16,4-1-17 15,-3-7 11-15,-2-3 3 16,-3-4-12-16,-4-9-2 16,-6-9 0-16,-9-5-32 15,-2-9-75-15,-5-2-80 0,-5-21-15 16,-4-19-102-16</inkml:trace>
  <inkml:trace contextRef="#ctx0" brushRef="#br0" timeOffset="50194">6640 3008 339 0,'0'0'130'0,"0"0"-70"16,0 0 47-16,0 0-5 15,0 0-51-15,0 0-23 16,-180 280 47-16,153-237-74 16,5-5 2-16,4-7 22 15,5-12-25-15,9-8-52 16,4-11-126-16,0 0-144 0</inkml:trace>
  <inkml:trace contextRef="#ctx0" brushRef="#br0" timeOffset="50449">6901 2852 454 0,'0'0'134'0,"0"0"-98"16,0 0 51-16,0 0 45 15,0 0-51-15,0 0-33 16,208 289 24-16,-149-235-59 16,-1-4 11-16,-4-3-24 15,-10-3 6-15,-9-12 5 16,-12-8-11-16,-9-10 0 0,-9-11-3 16,-4-1-13-16,-1-2-24 15,0-19-2-15,0-23-84 16,-13-20-157-16,-7-12-94 15</inkml:trace>
  <inkml:trace contextRef="#ctx0" brushRef="#br0" timeOffset="50630">7272 2925 398 0,'0'0'88'16,"0"0"71"-16,0 0-34 15,0 0-26-15,0 0-56 16,0 0 41-16,-223 437-84 15,200-393 0-15,10-14 27 0,5-11-25 16,3-13-4-16,5-6-66 16,0 0-146-16,10-31 13 15,17-26-48-15</inkml:trace>
  <inkml:trace contextRef="#ctx0" brushRef="#br0" timeOffset="50838">7438 2703 450 0,'0'0'26'16,"0"0"4"-16,0 0 168 15,0 0-137-15,0 0 8 0,0 0 8 16,259-2-56 0,-225 2-11-16,-8 0-10 0,-8 0 7 15,-9 0 2-15,-6 0-9 16,-1 0-8-16,-2 0-5 15,0-13-80-15,0-6-163 16</inkml:trace>
  <inkml:trace contextRef="#ctx0" brushRef="#br0" timeOffset="51010">7675 2759 55 0,'0'0'374'15,"0"0"-238"-15,0 0-10 16,0 0-63-16,0 0 20 0,0 0-15 15,-23 239-42 1,23-212-26-16,0-1 15 0,0-5-33 16,0-2 17-16,0-7-114 15,0-10-101-15,11-2-117 16</inkml:trace>
  <inkml:trace contextRef="#ctx0" brushRef="#br0" timeOffset="51361">8027 2795 256 0,'0'0'56'0,"0"0"72"16,0 0 37-16,0 0-67 0,0 0-84 16,0 0 71-16,153 2-41 15,-143 6-25-15,-3 3 26 16,-2 6-24-16,-1 7 27 15,1 6-10-15,0 11-27 16,-4 12 51-16,-1 6-58 16,0 2 12-16,0 1 13 15,0 4-26-15,0-7-2 16,0-6-1-16,0-7 11 16,0-8-4-16,0-11-7 15,0-8-1-15,0-10 1 16,0-3 3-16,-4-2-3 15,-15 0-14-15,-10 2 7 0,-14-1-17 16,-8-5-20 0,-7 0-41-16,0-23-161 0</inkml:trace>
  <inkml:trace contextRef="#ctx0" brushRef="#br0" timeOffset="52039">8938 3138 426 0,'0'0'288'0,"0"0"-220"0,0 0 30 16,0 0-85-16,0 0-9 15,0 0 55-15,214 47-48 16,-124-41 60-16,-2-4-52 15,-16-2-9-15,-14 0 21 16,-16 0-25-16,-12 0 0 16,-14 0-6-16,-9 0 0 15,-5 0 16-15,-2 0-16 16,0 0-32-16,0-11-16 16,0-10-139-16,-2-7-396 15</inkml:trace>
  <inkml:trace contextRef="#ctx0" brushRef="#br0" timeOffset="52366">10197 2800 475 0,'0'0'189'0,"0"0"-78"16,0 0-42-16,0 0-39 16,0 0 11-16,0 0-28 15,139-3 49-15,-82 7-62 16,-8 0 4-16,-6-2 5 15,-12 0-8-15,-10-2-2 16,-10 2-46-16,-8-2-106 16,-3 0-19-16,0 0-76 15</inkml:trace>
  <inkml:trace contextRef="#ctx0" brushRef="#br0" timeOffset="52636">10284 2915 281 0,'0'0'164'0,"0"0"-31"15,0 0 17 1,0 0-103-16,0 0-19 0,0 0 59 16,-89 367-81-16,84-335 13 15,1-6-5-15,1-8 5 16,3-7-11-16,0-5-8 16,0-2 0-16,0 4 0 15,4-1 0-15,18 0 0 16,9 1 28-16,7-2-16 15,9-4 5-15,4-2-17 16,6 0 0-16,-6 0 26 16,-7-6-26-16,-9-5-11 0,-12-2-6 15,-13-5-138 1,-10-2-253-16</inkml:trace>
  <inkml:trace contextRef="#ctx0" brushRef="#br0" timeOffset="52833">10195 3054 456 0,'0'0'178'0,"0"0"-79"15,0 0-52-15,0 0-25 16,0 0 4-16,0 0 11 16,109 0 22-16,-60 0-59 15,0 0 7-15,0 0 8 16,-3 0-15-16,-4-1-1 15,-2-14-161-15,1-8-147 0</inkml:trace>
  <inkml:trace contextRef="#ctx0" brushRef="#br0" timeOffset="53229">11070 2737 495 0,'0'0'252'0,"0"0"-169"16,0 0 54-16,0 0-63 15,0 0-70-15,0 0 35 16,-33-22-39-16,10 22-20 16,-7 0 2-16,-6 0-43 15,0 0-33-15,-1 15-6 0,5 8-11 16,2 2 66-16,6 6 11 16,5 11 34-16,3 3 5 15,-1 6-1-15,7 6 35 16,6 2-9-16,2-5-23 15,2-5 58-15,0-6-55 16,0-10 4-16,0-5 22 16,0-5-19-16,2-2 19 15,7-4-28-15,0-2 0 16,4-3 39-16,-1 3-37 16,-1-1-7-16,2-3 22 15,0-3-17-15,2 1 0 16,2-4-8-16,6 0 0 15,3-5-10-15,11 0 10 16,7-14-88-16,5-20-145 0,0-7-173 16</inkml:trace>
  <inkml:trace contextRef="#ctx0" brushRef="#br0" timeOffset="53471">11254 2841 674 0,'0'0'37'16,"0"0"6"-16,0 0 5 16,0 0 75-16,0 0-59 0,0 0-36 15,112 232 29 1,-71-183-57-16,2-10 0 0,-6-1 12 16,-2-4-5-16,-6-9-5 15,-3-4-2-15,-9-11-42 16,-3-6 39-16,-8-4-98 15,2-4-63-15,-2-25 10 16,-3-17-147-16</inkml:trace>
  <inkml:trace contextRef="#ctx0" brushRef="#br0" timeOffset="53655">11596 2801 524 0,'0'0'61'0,"0"0"6"16,0 0 73-16,0 0-42 15,0 0-39-15,0 0-5 0,-224 290-34 16,190-245 5-16,7-5-25 16,5-6 0-16,8-9-17 15,7-6 7-15,7-9-64 16,0-7-73-16,7-3-65 16,18-7 31-16</inkml:trace>
  <inkml:trace contextRef="#ctx0" brushRef="#br0" timeOffset="54092">11792 2843 486 0,'0'0'55'15,"0"0"-52"-15,0 0 20 16,0 0 23-16,0 0 11 16,0 0 22-16,140 23-50 15,-122-13-4-15,-4-7 27 16,-5-1-15-16,-7 0 3 16,-2 0-40-16,0 0 4 15,0 6 42-15,0 3-40 16,3 16 4-16,3 15 32 15,-1 8-28-15,1 5-3 16,3 0-11-16,-3-4 0 0,6-2 16 16,-1-5-16-16,-2-6 0 15,1-9 6-15,-7-6-4 16,-3-5-4-16,0-9 1 16,0 1 1-16,-14-1 4 15,-21-4-4-15,-11 3-21 16,-11-8-1-16,-3 0-30 15,2 0-61-15,9-22-181 16,12-11-41-16</inkml:trace>
  <inkml:trace contextRef="#ctx0" brushRef="#br0" timeOffset="54457">12563 2845 292 0,'0'0'134'0,"0"0"12"15,0 0 11-15,0 0-94 0,0 0-16 16,0 0-43-16,49 7 49 16,-6 9-13-16,9-5-24 15,3-3 11-15,3 0-27 16,-7-7 0-16,-8-1 21 16,-14 0-21-16,-12 0-33 15,-9 0-43-15,-8 0-89 16,0 0 34-16,-30-13-121 15,-11-2-73-15</inkml:trace>
  <inkml:trace contextRef="#ctx0" brushRef="#br0" timeOffset="54700">12639 2885 200 0,'0'0'171'0,"0"0"-11"0,0 0 0 16,0 0-95-16,0 0 0 15,0 0-14-15,-76 413-6 16,72-374-45-16,4-3 12 15,0-9 6-15,0-7-18 16,0-2 0-16,0-7-2 16,4-3-7-16,11-2 9 15,11 0-4-15,6-1 4 16,8-3 29-16,5-2-28 16,4 0-1-16,0 0 16 15,-3-2-14-15,-6-9-2 16,-13-5-45-16,-11-6-164 15,-13-2-69-15</inkml:trace>
  <inkml:trace contextRef="#ctx0" brushRef="#br0" timeOffset="54887">12616 3082 453 0,'0'0'81'16,"0"0"-42"-16,0 0 105 15,0 0-84-15,0 0-24 16,0 0-3-16,141 81-23 16,-96-73 6-16,4-8-16 0,2 0-64 15,2-5-92 1,1-23-173-16</inkml:trace>
  <inkml:trace contextRef="#ctx0" brushRef="#br0" timeOffset="55292">13509 2768 478 0,'0'0'209'16,"0"0"-125"-16,0 0-16 15,0 0-4-15,0 0-59 16,0 0 7-16,-139 14 3 16,99 1-5-16,8-1-20 15,-1 3 10-15,6 0-49 0,2 2 46 16,5 0-26-1,3 6 17-15,7 7 7 0,-1 6 10 16,6 11-13-16,5 10 8 16,0 7 0-16,0 0 21 15,0-1-21-15,0-7 1 16,0-5 13-16,0-11-14 16,0-9 18-16,0-9-18 15,5-10 0-15,1-3 43 16,-1-3-38-16,1 0 12 15,1 1 13-15,4-3-7 16,3 2 13-16,3-1-36 16,4-3 0-16,-2-2 27 15,5-2-27-15,7 0 0 0,1 0-3 16,8-11 3 0,0-14-40-16,-3-9-138 0,-7-9-270 15</inkml:trace>
  <inkml:trace contextRef="#ctx0" brushRef="#br0" timeOffset="55527">13551 3008 326 0,'0'0'215'0,"0"0"-136"16,0 0 44-16,0 0-28 15,0 0 22-15,0 0-79 16,112 280-19-16,-77-235 10 15,2 1-15-15,0-8 3 16,-4-5-17-16,-3-7 0 0,-6-9-9 16,-9-6 9-16,-2-11-47 15,-4 0-16-15,-3-10-44 16,2-26-73-16,-8-13-93 16</inkml:trace>
  <inkml:trace contextRef="#ctx0" brushRef="#br0" timeOffset="55707">13870 3038 442 0,'0'0'130'0,"0"0"-4"16,0 0-35-16,0 0 1 0,0 0-16 15,0 0-24 1,-190 299-9-16,163-249-43 0,4-12 7 16,5-5-1-16,6-5-6 15,6-10-19-15,6-10-15 16,0-7-106-16,0-1-109 15,13-19 24-15</inkml:trace>
  <inkml:trace contextRef="#ctx0" brushRef="#br0" timeOffset="56123">13878 2864 524 0,'0'0'162'0,"0"0"-144"0,0 0 48 16,0 0 38-16,0 0-47 15,0 0 13-15,220 58-66 16,-169-58 0-16,-2 0 32 16,-4-1-30-16,-13-8-3 15,-9 0 0-15,-11 2 8 16,-7 1-22-16,-4 1 11 15,-1-1-43-15,0-2 40 16,-9 3-115-16,-11 5 19 16,-3 0 60-16,-1 0 6 15,5 0 26-15,4 0-4 0,3 11 11 16,-1 2 33-16,3 9 12 16,2 6-7-16,2 1 29 15,3 2-24-15,1 1-5 16,2-1-35-16,0 1 3 15,0-5 22-15,0 0-28 16,0-5-1-16,0-7-18 16,0-2-70-16,9-8-107 15,2-5-133-15</inkml:trace>
  <inkml:trace contextRef="#ctx0" brushRef="#br0" timeOffset="56530">14481 2824 497 0,'0'0'89'0,"0"0"-75"15,0 0 71-15,0 0 18 16,0 0-38-16,0 0-15 16,194 65 10-16,-166-59-43 15,-5-5 27-15,-11-1-44 16,-4 0 0-16,-3 0 22 15,-5 0-22-15,0 2 0 16,4 2 4-16,1 6-2 16,5 9 12-16,3 13-14 0,-4 12 0 15,3 10 34 1,-3 13-25-16,1 4-6 0,0 4 18 16,4 0-12-16,-5-7 1 15,4-5-10-15,-9-5 0 16,-4 10 17-16,0-6-17 15,-1 1 0-15,-24-9-1 16,-2-13 6-16,-9-10 1 16,-11-8-6-16,-15-5-24 15,-7-13 15-15,-10-5-31 16,-6 0-27-16,-1-33-22 16,8-27-261-16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47.929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413 59 88 0,'-9'-5'74'0,"4"1"-32"16,1-1 42-16,1 4-73 16,3-3 39-16,-2 2 20 15,2-1-67-15,0-1 16 16,-3 3 24-16,2-4-20 15,-4 2-4-15,2 2-18 16,-2-4 0-16,4 4 66 16,-4-1-62-16,-3 0-2 15,4-3 17-15,-5 2 0 16,-4 2 3-16,3-1-23 16,-7 2 0-16,1 0 25 15,-5 0-25-15,-5 19-2 0,-2 7 2 16,-7 12 5-16,-2 8 0 15,2 3-5-15,-2 3 0 16,9 5 18-16,5-2-17 16,7-3 1-16,12-6-2 15,4-4 0-15,0-5-3 16,0-7-3-16,22-4 4 16,6-3-15-16,15-12 6 15,3-3-11-15,9-8 15 16,3 0 7-16,-6-30-77 0,-6-8-29 15,-6-4-8 1,-8 2 1-16,-9 5 96 0,-6 10 17 16,-11 10 31-16,-3 9 55 15,-3 6 26-15,0 0-35 16,0 0-28-16,0 0 28 16,0 11-74-16,0 16-1 15,0 1 21-15,0 4-20 16,0-5 4-16,0-5-7 15,7-6 0-15,10-5 0 16,1-7 0-16,-1-4-32 16,1 0 9-16,1-6-4 15,-6-19 3-15,-3-1 2 16,-3-5-8-16,-7 3 22 16,0 4-7-16,0 2 2 0,-4 8 5 15,-13 1 8-15,1 5 8 16,-5 0 20-16,3 7-13 15,4 1 20-15,5 0-29 16,6 0-12-16,3 0 2 16,0 0-80-16,0 0-144 15,21 0 101-15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13.77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158 69 125 0,'-3'0'66'0,"-1"-2"11"0,2-1 8 16,-1 2-12-16,2-3-33 16,1-1 1-16,-3 2-4 15,1 0-19-15,2 3 18 16,0-2-3-16,-3 2-9 15,3-2 2-15,0 2-3 16,0 0-3-16,0 0-13 16,0 0-5-16,0 0 3 15,0 0 4-15,0 0 0 16,0 0-5-16,0 0-4 0,0 0 2 16,0 0-2-16,0 0 5 15,0 0 4-15,0 0-5 16,0 0 7-16,0 0-10 15,0 0 1-15,0 0-2 16,0 0-5-16,0 0-2 16,9 0 7-16,10 0 2 15,2-2 2-15,2-2 0 16,-5 1-3-16,-4 0 2 16,-1 3-2-16,-9 0 1 15,-1 0-1-15,-3 0 0 16,0 0 1-16,0 0 4 0,0 0-2 15,0 0 17-15,0 0-3 16,0 0-6-16,0 0-5 16,0 0-1-16,0-3-2 15,0 3 1-15,0 0-2 16,0 0 0-16,0 0-2 16,2 0 2-16,-2 0-3 15,4 0 1-15,4 0-1 16,-3 0 0-16,4 0 0 15,2 0 0-15,5 0 0 16,3-2 0-16,2 2-2 16,-7-2 0-16,-3 2 1 15,-3-2 2-15,-4 2 1 16,-1-2 1-16,-1 2-3 16,-2 0-1-16,0 0 1 0,0 0 3 15,0 0 0-15,0 0 2 16,0 0-5-16,0-2-21 15,-9-4-99-15,-5 1-4 16,-5-3-74-16</inkml:trace>
  <inkml:trace contextRef="#ctx0" brushRef="#br0" timeOffset="382">0 23 151 0,'0'0'200'0,"0"0"-164"16,0 0 10-16,0 0-17 16,0 0 55-16,0 0 11 15,96 0-65-15,-57 0 10 16,4 0-5-16,5 0-2 15,1 2-16-15,-11-2 5 16,1 0-1-16,-10 0-7 16,-8 0-14-16,1 0 9 15,-13 0 0-15,0 0 2 16,-7 0 2-16,-2 0-5 0,0 0 0 16,0 0 1-16,0 0 0 15,0 0-4-15,0 0-5 16,-2 0-10-16,-12 0-16 15,-7 0-134-15,-2 0 38 16,0-2-111-16,-3-2-150 16</inkml:trace>
  <inkml:trace contextRef="#ctx0" brushRef="#br0" timeOffset="617">168 35 188 0,'0'0'69'0,"0"0"-63"16,0 0 60-16,0 0 14 16,0 0-5-16,0 0-30 15,175 3-22-15,-142-3-20 16,-4-3-3-16,-6 3-7 15,-3 0-54-15,-3 0-162 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48.268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16 136 0,'0'0'157'0,"0"0"-41"16,0 0-17-16,0 0-38 16,0 0 23-16,0 0-68 15,77 177-14-15,-64-166 20 16,-3-3-17-16,-3-4-5 16,-2-4 13-16,-1 0-7 15,-2 0 10-15,3 0 6 16,-1-3-5-16,4-9 52 15,-4-4-69-15,6 3 2 16,-6-2 9-16,4-2-6 16,-2-4 0-16,2 5-5 15,-4-6 0-15,1 4 0 16,0 1 8-16,-4 0-8 0,-1 7 15 16,0 2-14-1,0 3 12-15,0 3-13 16,0 0 0-16,0 2-20 0,0 0-11 15,0 0-149-15,0-2-290 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48.662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125 0 400 0,'0'0'56'0,"0"0"36"15,0 0 47-15,0 0-67 16,0 0-4-16,0 0-28 16,-117 847-5-16,117-736-15 0,0-19-12 15,19-14 14-15,7-15-22 16,14-11-1-16,-4-14 0 15,1-14 1-15,2-11-14 16,-3-13-33-16,-9 0-177 16,-14-29-122-16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50.407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0 203 253 0,'0'0'124'15,"0"0"-73"-15,0 0 13 16,0 0-5-16,0 0 23 16,0 0 9-16,144 24-61 15,-90-24-2-15,-3 0 11 16,-5 0-22-16,-8 0 1 0,-13-1-18 16,-13-1 0-16,-7 0 9 15,-5 2-9-15,0 0-2 16,0 0 0-16,0 0-49 15,0 0-22-15,-8 0-26 16,-7 0-34-16,-11-9-312 16</inkml:trace>
  <inkml:trace contextRef="#ctx0" brushRef="#br0" timeOffset="195">126 0 222 0,'0'0'54'0,"0"0"-6"0,0 0 57 16,0 0 12-16,0 0-47 16,0 0-46-16,-3 311 3 15,12-273-22-15,3-8 11 16,-1-5-16-16,3-9-17 16,3-4-13-16,4-11-144 15,-1-1-131-15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49.840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28 181 0,'0'0'100'0,"0"0"8"16,0 0 12-16,0 0-47 15,0 0-53-15,0 0 9 16,0 0-7-16,60 61 1 16,-21-13 9-16,1 6-8 15,0 1 19-15,-3 3-43 16,5-7 0-16,-9-7 26 15,-4-7-23-15,-2-8-3 0,-9-5 0 16,-6-5 4-16,-6-9 1 16,-3-4-5-16,-3-3-48 15,0-3 35-15,0 0-21 16,0-32-13-16,0-17-305 16,0-17 75-16</inkml:trace>
  <inkml:trace contextRef="#ctx0" brushRef="#br0" timeOffset="194">343 0 67 0,'0'0'304'0,"0"0"-280"15,0 0 102-15,0 0-33 0,0 0-27 16,0 0-6-16,-207 301-26 16,178-249 17-16,-2-6-49 15,13-6 13-15,1-10-2 16,8-6-13-16,9-6-12 15,0-7-44-15,0 0-57 16,3-11-108-16,17 0-31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52.996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0 379 157 0,'0'0'149'15,"0"0"-23"-15,0 0-4 16,0 0 6-16,0 0-128 15,0 0 0-15,67-6 57 16,-16 6-24-16,2 0 6 16,9 0 6-16,-4 0-30 15,-3-2 22-15,-10-6-37 0,-13 2 0 16,-9 1 4-16,-14 3-4 16,-4 1-62-16,-5-4-23 15,0-1 2-15,-5-7-77 16,-18-4-295-16</inkml:trace>
  <inkml:trace contextRef="#ctx0" brushRef="#br0" timeOffset="197">234 147 225 0,'0'0'117'0,"0"0"-93"15,0 0 10-15,0 0 91 16,0 0-51-16,0 0-29 15,23 240-3-15,-18-201-33 16,0-3-6-16,-2-3 1 0,4-7 0 16,-1-1-8-16,7-6-45 15,2-8-111-15,4-11-77 16</inkml:trace>
  <inkml:trace contextRef="#ctx0" brushRef="#br0" timeOffset="500">621 306 334 0,'0'0'49'0,"0"0"35"15,0 0 54 1,0 0-81-16,0 0-24 0,0 0 6 16,77 222-9-16,-60-199 9 15,-8-9-39-15,-3-7 1 16,-3-5 34-16,-1-2-27 15,2 0 23-15,-1 0 26 16,2-9-31-16,3-13 21 16,1-7-47-16,-3 0 0 15,2-1 24-15,-4 7-24 16,1 2-15-16,1 2 14 16,-3 9-21-16,-2 3 22 15,-1 5-53-15,0 2-35 16,0 0-54-16,4 0-165 15</inkml:trace>
  <inkml:trace contextRef="#ctx0" brushRef="#br0" timeOffset="756">1110 0 461 0,'0'0'18'15,"0"0"162"-15,0 0-98 16,0 0 12-16,0 0-51 16,0 0-33-16,172 404 31 15,-156-341-41-15,-10-6 16 0,-6-2-8 16,-11 13-4 0,-23 1 10-16,-15 0-14 0,-17 1-8 15,-7-14-4-15,-13-5-32 16,0-17-107-16,1-24-166 15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51.97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0 368 0,'0'0'119'0,"0"0"-107"15,0 0 68-15,0 0-14 16,0 0-48-16,0 0 55 16,130 223-71-16,-99-190-2 15,-8-8 32-15,-2-6-32 16,-5-6-13-16,-2-9-13 16,2-4-164-16,3-4 19 15,-2-28-77-15</inkml:trace>
  <inkml:trace contextRef="#ctx0" brushRef="#br0" timeOffset="404">485 9 337 0,'0'0'164'0,"0"0"-121"16,0 0 55-16,0 0-52 16,0 0 37-16,0 0-78 15,-36 37 8-15,15-13 18 16,1-1-30-16,2-7 3 15,1-3-4-15,4-7 16 16,4-1-33-16,3-5 17 16,1 0 0-16,2 0 1 15,3 0-1-15,0 0-7 0,0 0 6 16,0 0 1-16,0 0-14 16,0 14 14-16,0 16-14 15,0 22 14-15,0 18 16 16,3 2 4-16,-1 0 18 15,-2-8-36-15,3-3 49 16,-3-9-45-16,0-8-6 16,0-10 38-16,0-13-35 15,0-6-3-15,0-9 0 16,0-1 11-16,0-5 1 16,0 0-12-16,0 0 0 15,0 0-8-15,0-11 0 16,0-11-79-16,-5-15-133 15,-11-5-204-15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51.388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20 454 0,'0'0'111'15,"0"0"-47"-15,0 0 9 16,0 0 2-16,0 0-53 15,0 0-22-15,3 0 37 16,-1 0-36-16,-2 0-1 16,0 0 23-16,0 0-7 15,0 0 15-15,0 0-4 16,0 0-24-16,0 0 49 16,0 0-52-16,0 0 0 15,0 0 8-15,0 0-8 16,0 0 9-16,0 0-9 0,0 0 0 15,0 0-1-15,0 0 1 16,0 0 0-16,0 0 8 16,0 0-7-16,0 0-2 15,0 0 0-15,0 0 1 16,0 0 8-16,0 0-8 16,0 0 0-16,0 0 5 15,0 0-4-15,0 0-1 16,0 0-7-16,0 0 7 15,0 0 1-15,0 0-1 16,0 0 0-16,0 0-6 16,0 0 3-16,0 5-4 15,0 14-4-15,0 11 11 16,0 5-1-16,0-1 1 0,0-1-2 16,-2-1 2-16,-1-5 0 15,3 1 5-15,0-6-5 16,0-1 0-16,0-4-5 15,0-6 5-15,8-5 0 16,-2-4-2-16,3-2-40 16,6 0 32-16,4-11-14 15,1-18 22-15,3-10-25 16,-2-7 21-16,-2-1-17 16,-3 1 6-16,-2 4-3 15,-1 9 3-15,-7 9-5 16,-3 10 22-16,-3 4 27 15,0 9-27-15,0 1 3 0,0 0 10 16,0 0-4 0,0 9-9-16,0 21 0 0,0 13 0 15,1 5 59-15,4-2-43 16,-2-5-13-16,2-4 34 16,1-9-26-16,-2-6-2 15,5-6-9-15,-4-2-4 16,7 0-11-16,2-3-39 15,3-5-68-15,8-6-120 16</inkml:trace>
  <inkml:trace contextRef="#ctx0" brushRef="#br0" timeOffset="160">592 306 272 0,'0'0'149'15,"0"0"-61"-15,0 0 101 16,0 0-113-16,0 0-39 15,0 0 11-15,-49 78-46 16,28-44-4-16,-1-1-33 16,4-2-110-16,-2-12-101 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55.619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67 0 139 0,'0'0'33'0,"0"0"-7"0,0 0-4 15,0 0-13 1,0 0 9-16,0 0-15 0,-39 9 38 16,38-9-33-16,-2 0 19 15,1 0 41-15,-2 0-20 16,-1 2 7-16,0-2 4 16,1 0 4-16,1 0 29 15,3 0-40-15,0 0 6 16,0 0 17-16,0 0-46 15,0 0-29-15,7 0-9 16,21 6 9-16,9 5 2 16,7-1 8-16,2-1-7 15,-7-4 23-15,-7 0-26 16,-4-4 0-16,-12 2-1 0,-2 2 8 16,-8-4-19-16,-3 3-74 15,-3 1-97-15,0-1-60 16,-26 1-84-16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3:55.815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0 369 0,'0'0'11'16,"0"0"75"-16,0 0 22 15,0 0-15-15,0 0-8 16,0 0-60-16,107 54 11 15,-71-52 4-15,-4 0-35 0,-5-2 35 16,-1 0-40-16,-10 0-21 16,-4 0-6-16,-6 0-116 15,-6 2-79-15,0-2-125 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4:01.259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0 103 0,'0'0'113'0,"0"0"-113"16,0 0-10-16,0 0 10 15,0 0 31-15,0 0 14 16,113 0 16-16,-71 0-43 16,1 0 3-16,6 0 29 15,1 1-49-15,4 5 2 16,6 0 17-16,6-3-17 16,2 1 12-16,1-2-15 15,3 0 0-15,3 3 6 16,6-2-6-16,8-3 0 15,3 6 5-15,6-5 2 16,2-1-7-16,1 0-3 16,-4 0 3-16,3 0 13 0,-2 0-13 15,0 0 0-15,0 0-3 16,-6 0 6-16,-1 0-6 16,-2 0-2-16,2 0 5 15,2 2 6-15,2 8-6 16,-4-1 0-16,-1 1 4 15,-5-5 3-15,1-1-11 16,3-2 4-16,1 0 0 16,4-2-2-16,1 0 2 15,-2 1 0-15,0 3 6 16,0-2-5-16,5 3-2 16,-1 0-5-16,4-3 6 15,-1 2 9-15,0-1-9 16,4 1 0-16,7 0-5 0,2-4 5 15,5 0 10-15,2 0-10 16,-3 0 0-16,-4 0 6 16,1 0-6-16,1 0-6 15,0-9 6-15,-5 1 2 16,-1 2 12-16,-1 0-14 16,-7-1 0-16,0 5 5 15,-4-1 2-15,-4 2-7 16,-2-1 11-16,-1 2-1 15,7 0-16-15,0 0 6 16,4 0 0-16,-6 0 21 16,-4-3-21-16,-2-2 0 15,-2 0 12-15,-1 2-8 0,0-3-4 16,-6 2 0-16,-10 0 0 16,-7 0 14-16,-8 0-14 15,-5 1-4-15,-9 3 3 16,-4 0-24-16,-3 0-19 15,-11-3-124-15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26.8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3440 173 984 0,'0'0'0'0,"0"0"-24"16,0 0 24-16,0 0 45 15,0 0-20-15,0 0-25 16,0 0-42-16,0 0-82 16,0 0-88-16,0 0 10 15,-7 0-223-15</inkml:trace>
  <inkml:trace contextRef="#ctx0" brushRef="#br0" timeOffset="2482">3592 86 162 0,'0'0'26'0,"0"0"55"16,0 0 77-16,0 0-11 15,0 0-29-15,0 0-65 16,-103 0-53-16,103 0-22 16,0-10-213-16</inkml:trace>
  <inkml:trace contextRef="#ctx0" brushRef="#br0" timeOffset="-3993">0 138 98 0,'0'0'153'0,"0"0"-62"15,0 0-1-15,0 0-1 0,0 0 0 16,0 0-21-1,0 0-42-15,-7 0-19 0,7 0 14 16,0 0-6-16,0 0-10 16,0 0-4-16,0 0-1 15,0 0 0-15,0 0-1 16,0 0 1-16,0 0-5 16,0 0 2-16,9 5 3 15,8 1 1-15,1 2 0 16,4 1-1-16,2-1 0 15,5 3 1-15,0-1 1 16,2 1 0-16,1 1-2 16,4-3 0-16,4-3 0 15,4-2 1-15,2-4 0 16,0 0 1-16,3 0-1 16,-1 0 0-16,-5-4 1 15,0-4 0-15,-5 0-2 0,-3-1 1 16,1 0 0-16,-1 3-1 15,-3 0 0-15,3-1 0 16,2 1 0-16,3 2-2 16,2 0 6-16,2-2-4 15,5 0 0-15,0 0 0 16,5-1-1-16,-3 1 1 16,-2 0 0-16,-3-1-2 15,-2 1 4-15,1 1-2 16,1-1 0-16,-2 1-1 15,2 4-1-15,6-1 3 0,-4 0-1 16,6-1 1-16,-1 3-1 16,1 0 0-16,-3 0-6 15,1 0 6-15,-6 0-1 16,2 0 1-16,-2 0 0 16,-2 0 1-16,2 3-1 15,0-1 0-15,-1-2 2 16,2 0-2-16,-4 0 3 15,-4 0-3-15,-3 0 0 16,-3 0 0-16,-6 0-1 16,2 0 1-16,-4 0-2 15,3 0 4-15,1 0-3 0,0 0 1 16,6 0 0 0,5 0-1-16,0 0 1 0,0 0 3 15,1 0-3-15,-1 0-2 16,-6 2 1-16,-3-1 1 15,-10 4 0-15,-10-2 4 16,-4-3-3-16,-5 0-1 16,-2 0 0-16,0 0 1 15,0 0 9-15,0 0 0 16,0 0-6-16,0 0 6 16,0 0-10-16,0 0 4 15,0 0-4-15,0 0-8 0,0 0-47 16,-11-3-164-1</inkml:trace>
  <inkml:trace contextRef="#ctx0" brushRef="#br0" timeOffset="-3443">1865 1 445 0,'0'0'72'16,"0"0"-1"-16,0 0 12 15,0 0-40-15,0 0-20 16,0 0-19-16,-3 0-1 0,10 0-2 15,10 0 6-15,8 0-2 16,5 0 3-16,3 0 4 16,2 0-1-16,-3 0-5 15,-1 0 1-15,-4 1-4 16,-1 1 0-16,-10 1 1 16,-7 0-4-16,-3-3 0 15,-4 0-2-15,-2 0 2 16,0 0 2-16,0 1-2 15,0-1-16-15,0 5-36 16,-19 0-35-16,-11 0-76 16,-12-2-232-16</inkml:trace>
  <inkml:trace contextRef="#ctx0" brushRef="#br0" timeOffset="-3235">1865 1 68 0,'-57'37'275'16,"57"-37"-242"-16,0 0-26 15,0 0 52-15,0 0 61 16,0 0-65-16,169 4-19 16,-125 2-2-16,-2-6 3 15,-3 3-17-15,-6 1-11 16,-7-2-3-16,-8 0-5 16,-9-2 1-16,-4 0-2 15,-4 0 3-15,-1 0-3 0,0 2-25 16,0-2-93-1,-6 0-83-15</inkml:trace>
  <inkml:trace contextRef="#ctx0" brushRef="#br0" timeOffset="-2890">2518 38 239 0,'0'0'54'16,"0"0"38"-16,0 0-32 15,0 0 63-15,0 0-65 16,0 0 8-16,266 36-35 0,-236-34-13 16,-2 2 0-16,-5-3-3 15,0 4-6-15,-2-5 5 16,-2 0-9-16,-1 0 0 15,-4 3 3-15,1-3 0 16,-10 0-7-16,-5 0 0 16,0 0 6-16,0 0-1 15,0 0 1-15,0 2-7 16,0 2-78-16,-20 1-8 16,-3 0-113-16,-9-5-207 15</inkml:trace>
  <inkml:trace contextRef="#ctx0" brushRef="#br0" timeOffset="-2670">2770 53 484 0,'0'0'49'16,"0"0"52"-16,0 0-12 15,0 0-7-15,0 0-36 16,0 0-29-16,396 0-5 15,-361 0-12-15,-15 2 0 16,-11 0 2-16,-9-2-2 16,0 2-15-16,0 1-105 15,-32 2 30-15,-14-5-195 0</inkml:trace>
  <inkml:trace contextRef="#ctx0" brushRef="#br0" timeOffset="-2421">2121 129 518 0,'0'0'103'0,"0"0"-100"15,0 0 25-15,0 0 44 16,0 0 8-16,0 0-24 15,218 0-26-15,-185 0-18 0,-8 0-9 16,-13 0-3-16,-6 0 0 16,-6 0-46-16,0 0-82 15,-20 0-25-15,-19-2-203 16</inkml:trace>
  <inkml:trace contextRef="#ctx0" brushRef="#br0" timeOffset="-1969">1828 105 467 0,'0'0'141'0,"0"0"-121"15,0 0-7-15,0 0 22 0,0 0-11 16,0 0-4-16,10 0 11 15,-2 3-25-15,-3-3-6 16,-5 0 6-16,0 2-6 16,0-2-3-16,0 0-12 15,-3 1-30-15,-13-1 41 16,-5 0-33-16,-2 0-37 16,0 0 34-16,1-3-7 0,4-8 1 15,0 0 40 1,5 5 6-16,7 0 13 0,3 2 16 15,3 1 81-15,0 3-43 16,0 0-44-16,14 0-9 16,18 0 44-16,11-5 21 15,3 5-26-15,0 0-27 16,2 0 2-16,-8 0-7 16,-7 0-19-16,-10 0 2 15,-3 0 0-15,-11 0-4 16,-2 0-6-16,0 5-69 15,-2 2-74-15,-5-5-26 16,0-2-188-16</inkml:trace>
  <inkml:trace contextRef="#ctx0" brushRef="#br0" timeOffset="-1384">2705 76 576 0,'0'0'76'16,"0"0"-27"-16,0 0 2 15,0 0 7-15,0 0-44 16,0 0-14-16,16 2-5 0,-7 1 5 16,3 2 18-1,4-2 4-15,5 0-7 0,7 4 1 16,5-1 5-16,4 0 5 16,3 1-2-16,2-6-15 15,-1 4-3-15,2-2 0 16,-9-3 1-16,-4 0-1 15,-11 0-3-15,-10 0 5 16,-4 0-6-16,-5 0 2 16,0 0 11-16,0 2-1 15,0-2-7-15,0 1-3 16,0-1-4-16,0 3-10 16,0-1-53-16,-2 4-45 15,-7-1-69-15,-11-5-8 16</inkml:trace>
  <inkml:trace contextRef="#ctx0" brushRef="#br0" timeOffset="-1144">3008 133 561 0,'0'0'60'0,"0"0"-60"15,0 0 57-15,0 0 5 16,0 0-30-16,0 0-9 16,179 4 5-16,-165-3-13 15,-8 2-10-15,-6-1-2 0,0-2-2 16,0 0-1 0,0 0-62-16,0 0-50 0,-1 0-72 15</inkml:trace>
  <inkml:trace contextRef="#ctx0" brushRef="#br0" timeOffset="-767">2016 110 439 0,'0'0'73'0,"0"0"-18"15,0 0 36-15,0 0-21 16,0 0-28-16,0 0-25 0,-7 0-16 16,7 0 0-1,0 0-2-15,0 0 0 16,0 0 0-16,0 0-6 0,0 1-44 16,0 10-91-16,9-4-93 15</inkml:trace>
  <inkml:trace contextRef="#ctx0" brushRef="#br0" timeOffset="-517">3183 198 794 0,'0'0'0'0,"0"0"-236"0,0 0 236 16,0 0 8-16,0 0 63 16,0 0-67-16,4 5-4 15,-2-2-1-15,2 1-17 16,-4 3-29-16,0-7-67 16,0 0-257-16</inkml:trace>
  <inkml:trace contextRef="#ctx0" brushRef="#br0" timeOffset="-245">1963 166 430 0,'0'0'97'0,"0"0"-95"15,0 0 1-15,0 0 19 16,0 0 9-16,0 0 22 16,18 19-45-16,-13-13-2 15,-1 2-6-15,3 3-25 0,-3-4-95 16,4-6-95-16</inkml:trace>
  <inkml:trace contextRef="#ctx0" brushRef="#br0" timeOffset="377">1806 124 631 0,'0'0'76'16,"0"0"-75"-16,0 0 12 0,0 0 21 15,0 0 37-15,0 0-46 16,0 0-24-16,0 0-1 16,0 0-45-16,0 0-41 15,0 6-46-15,8-6-9 16</inkml:trace>
  <inkml:trace contextRef="#ctx0" brushRef="#br0" timeOffset="606">3282 111 634 0,'0'0'75'0,"0"0"-63"16,0 0 32-16,0 0 80 16,0 0-23-16,0 0-47 15,0 0-41-15,0 0-13 16,0 0-17-16,-3 0-97 16,-11 0-103-16,-9 0-133 15</inkml:trace>
  <inkml:trace contextRef="#ctx0" brushRef="#br0" timeOffset="837">1832 149 210 0,'0'0'673'15,"0"0"-673"-15,0 0-21 16,0 0 21-16,0 0-1 16,0 0 1-16,10 0 0 15,3 0-1-15,6 6 1 16,-1 7-183-16,1-8-150 16</inkml:trace>
  <inkml:trace contextRef="#ctx0" brushRef="#br0" timeOffset="1049">3198 141 985 0,'0'0'0'15,"0"0"-22"-15,0 0 22 16,0 0 40-16,0 0-4 15,0 0-31-15,0 0-5 16,0 0-89-16,0 2-114 16,-18-2-58-16</inkml:trace>
  <inkml:trace contextRef="#ctx0" brushRef="#br0" timeOffset="1242">1981 129 835 0,'0'0'0'15,"0"0"-81"-15,0 0 67 16,0 0 14-16,0 0 4 16,0 0 0-16,82 12-4 15,-55-4-60-15,-1-6-194 0</inkml:trace>
  <inkml:trace contextRef="#ctx0" brushRef="#br0" timeOffset="1447">3269 45 643 0,'0'0'291'16,"0"0"-291"-16,0 0-4 15,0 0 4-15,0 0 70 16,0 0-66-16,-39 0-4 16,21 0-20-16,-14 0-160 15,-13 3-97-15</inkml:trace>
  <inkml:trace contextRef="#ctx0" brushRef="#br0" timeOffset="1646">2063 133 662 0,'0'0'0'0,"0"0"-7"0,0 0-3 15,0 0 7 1,0 0-8-16,0 0-109 0,4 16-74 15</inkml:trace>
  <inkml:trace contextRef="#ctx0" brushRef="#br0" timeOffset="1841">3244 89 691 0,'0'0'186'0,"0"0"-186"16,0 0 0-16,0 0 3 16,0 0 96-16,0 0-54 0,-5 0-45 15,-8 0-76-15,-10 0-152 16,-13 0-281-16</inkml:trace>
  <inkml:trace contextRef="#ctx0" brushRef="#br0" timeOffset="2024">1954 154 824 0,'0'0'0'15,"0"0"-92"-15,0 0 92 16,0 0-1-16,0 0 1 15,0 0-23-15,82 6-153 0</inkml:trace>
  <inkml:trace contextRef="#ctx0" brushRef="#br0" timeOffset="2204">2977 72 925 0,'0'0'0'0,"0"0"-4"0,0 0 4 16,0 0 4-1,0 0-4-15,0 0-28 0,-46 0-313 16</inkml:trace>
  <inkml:trace contextRef="#ctx0" brushRef="#br0" timeOffset="2665">2850 129 421 0,'0'0'323'0,"0"0"-323"16,0 0-68-16,0 0-3 15,0 0-42-15,0 0-85 16</inkml:trace>
  <inkml:trace contextRef="#ctx0" brushRef="#br0" timeOffset="2814">2432 124 599 0,'0'0'11'0,"0"0"-11"0,0 0 9 16,0 0-9-16,0 0-111 15,0 0 13-15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4:01.404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0 793 0,'0'0'0'0,"0"0"-255"0,0 0 212 16,0 0-156-16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9:14:01.542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0 0 586 0,'0'0'0'0,"0"0"-367"15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7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10917,'0'0'2369,"0"0"-1761,0 0-608,0 0 0,0 0 144,0 0-144,0 0-528,17 6-448,-17-6-497,0 0-1408,-2-14-2001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7:4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 8068,'-8'1'433,"-11"-1"2348,6-4-5990,1-3-1086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0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1873,'0'0'1627,"0"0"-317,0 0-8,0 0-37,0 0-59,0 0-374,-1-14 1948,569 8-1574,-307-7-1097,415 13 121,-261 47-92,-287-22-122,-128-25 56,0 0 78,-16 7-3248,-13-6-1261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2353,'0'0'4466,"0"0"-2609,0 0-576,0 0-849,0 0-320,0 0 576,63-14 48,-26 9 33,-5 1-769,-3 0 0,-10 4-32,-8 0 32,-9 0-2321,-2 0-1761</inkml:trace>
  <inkml:trace contextRef="#ctx0" brushRef="#br0" timeOffset="246.339">1 28 2081,'19'115'6419,"-19"-115"-6195,0 0-176,0 0 592,0 0 225,0 0-241,146 41 432,-109-37-1056,-3-2 0,-5 0-112,-8-2-1136,-8 0-4163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1313,'8'-14'7437,"38"11"-7398,-36 3 603,218-1-575,-214 2-2143,-9 2-1680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3714,'0'0'1902,"0"0"-872,0 0-195,0 0-438,0 0-85,11 1 684,225 20 3088,-193-21-3732,-42 0-298,-1 0-97,0 0-152,0 0-1008,-2-1-2049,-9 0-2321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5699,'0'0'2001,"0"0"-1521,0 0-448,0 0 176,0 0 240,0 0-176,39 84-128,-24-72-16,-2-1-64,-2-1 64,2-2-128,2-4 0,0-4-208,3 0-2337,-3-2-3121</inkml:trace>
  <inkml:trace contextRef="#ctx0" brushRef="#br0" timeOffset="352.585">346 8 5939,'0'0'1592,"0"0"-487,0 0-238,0 0-381,0 0-225,-30 19-104,-93 61-127,66-28-332,57 57-421,34 84 1961,-34-192-1365,0 0 1,0 0-1,0 0 0,0 0 0,1 0 1,-1 0-1,0 0 0,1 0 0,-1 0 0,1 0 1,-1 0-1,1 0 0,-1-1 0,1 1 0,-1 0 1,1 0-1,0 0 0,-1-1 0,1 1 1,0 0-1,0-1 0,0 1 0,0-1 0,-1 1 1,1-1-1,0 1 0,0-1 0,0 0 1,0 1-1,0-1 0,0 0 0,0 0 0,0 0 1,0 0-1,0 0 0,0 0 0,0 0 0,0 0 1,0 0-1,0 0 0,0 0 0,0-1 1,0 1-1,0 0 0,0-1 0,0 1 127,17-7-4818</inkml:trace>
  <inkml:trace contextRef="#ctx0" brushRef="#br0" timeOffset="801.385">654 49 3185,'0'0'2719,"0"0"-1236,0 0-544,0 0 22,0 0-211,15-6-262,78-29 96,-90 34-572,-1 0 0,0 0-1,1 0 1,-1 0 0,1 0 0,-1 1-1,1-1 1,-1 1 0,1 0-1,0 0 1,-1 0 0,1 0 0,0 0-1,-1 0 1,1 1 0,-1-1 0,1 1-1,-1 0 1,1-1 0,-1 1 0,1 1-1,-1-1 1,0 0 0,0 0 0,1 1-1,-1-1 1,0 1 0,0 0 0,-1 0-1,1 0 1,0 0 0,0 0-1,-1 0 1,0 0 0,1 0 0,-1 1-1,0-1 1,0 0 0,0 1 0,0 0-12,11 161 1162,-13-114-985,1 179 1368,-2-223-1533,-1 0 0,0-1 1,0 0-1,0 1 1,-1-1-1,0 0 1,0-1-1,0 1 0,0-1 1,-1 0-1,0 0 1,0 0-1,0 0 0,0-1 1,0 0-1,-1 0 1,0-1-1,1 1 0,-1-1 1,0 0-1,0-1 1,0 0-1,-5 1-12,-83 17-2155,32-20-2354,15-12-3063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34 6147,'0'0'1923,"0"0"-213,0 0-90,0 0-668,-7-7-509,-24-19-427,29 26-138,0-1-1,-1 1 1,1 0 0,-1 0-1,1 0 1,0 0 0,-1 1-1,1-1 1,0 1 0,-1-1-1,1 1 1,0 0 0,0 0-1,-1 0 1,1 0 0,0 0-1,0 1 1,0-1 0,0 0-1,1 1 1,-1 0-1,0-1 1,1 1 0,-1 0-1,1 0 1,-1 0 0,1 0-1,0 0 1,0 0 0,0 0-1,0 0 1,0 1 0,0-1-1,1 0 1,-1 1 0,1-1-1,0 0 1,-1 1 0,1-1-1,0 0 1,0 1-1,1-1 1,-1 2 122,-54 341 1241,50-212-244,5-131-993,0 0 0,-1 0 0,1 0-1,0 0 1,0 0 0,0 0-1,0 0 1,0 0 0,1-1-1,-1 1 1,1-1 0,-1 1-1,1-1 1,-1 1 0,1-1 0,0 0-1,-1 1 1,1-1 0,0 0-1,0-1 1,0 1 0,0 0-1,0 0 1,0-1 0,0 1-1,0-1 1,0 0 0,1 1 0,-1-1-1,0 0 1,0 0 0,0-1-1,1 1-3,43-16-3368,-27-3-53</inkml:trace>
  <inkml:trace contextRef="#ctx0" brushRef="#br0" timeOffset="249.369">245 233 4674,'0'0'2180,"0"0"-539,0 0-1028,0 0-389,0 0-77,15 13 419,108 105 1117,-34-21-1237,-65-90-4864,-21-25 1768</inkml:trace>
  <inkml:trace contextRef="#ctx0" brushRef="#br0" timeOffset="494.677">490 200 5907,'0'0'1905,"0"0"-1041,0 0-32,0 0 33,0 0 63,0 0-175,-121 179-737,97-143 0,0-3 432,4-2-448,7-6-64,5-7-849,6-4-127,2-8-529,0-6-1344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40.8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8 119 60 0,'-3'0'225'0,"3"0"-160"15,-2-3 15-15,2 3-17 16,-3-3-10-16,3 3-34 15,0 0-11-15,0 0 4 16,0 0 8-16,-2 0 12 0,2 0-3 16,0 0-4-16,0 0-25 15,0 0 11-15,0 0-3 16,0 0-3-16,0 0-5 16,0 0 2-16,0 0 4 15,0 0-5-15,0 0-1 16,0 0 1-16,0 0-1 15,0 0 1-15,0 0-1 16,0 0 0-16,0 0 0 16,2 0 0-16,1 0 0 15,2 3 0-15,-1-3-1 16,4 3 1-16,-2-1 6 16,2-2 1-16,-2 5 15 15,2-1-10-15,-2-2 5 16,-2 2-2-16,1 0-7 0,0-2-4 15,-1 1 1-15,1 0-3 16,-1-3 11-16,-1 3-4 16,2-3-9-16,0 2 2 15,-2-2 3-15,-2 0-2 16,2 0 0-16,-3 0 0 16,2 0 3-16,2 2-3 15,4 0-3-15,1-2 15 16,-3 2-14-16,4 0 8 15,-6-2-5-15,1 1-4 16,-2-1 0-16,-3 0 0 16,3 0 2-16,-3 0-2 0,0 0 4 15,0 0-4-15,0 0 1 16,2 0 1-16,2 0-1 16,1 5 0-16,-1-5-1 15,-4 0 0-15,0 0-1 16,3 0 2-16,-3 0-1 15,0 0 1-15,0 0-1 16,2 0 1-16,-2 0-1 16,0 0 2-16,0 0-2 15,0 0 1-15,5 0 0 16,-1 0 0-16,1 0-1 16,2 0 1-16,0 0-1 15,-3 0 1-15,1 0-1 16,-2 0 0-16,1 0-1 15,-1 0 1-15,2 0 1 0,0 3 0 16,-1-3-1-16,2 2 0 16,4-2 1-16,-3 0 0 15,3 0-1-15,-1 0-3 16,-3 0 3-16,2 1 3 16,-1-1 1-16,-2 0 0 15,-1 0-4-15,1 0 1 16,-3 0-1-16,2 0 0 15,1 0 6-15,-2 0-6 16,-2 0 1-16,2 0 1 16,-1 0-1-16,-2 0-1 15,0 0 1-15,0 0-1 0,0 0 0 16,0 0 3 0,0 0-1-16,0 0-2 0,3 0 0 15,-1 0 0-15,1 0 1 16,-2 0-1-16,4 0 0 15,2 0 0-15,-2 3 1 16,3-3-1-16,-2 0 0 16,-2 0-4-16,1 2 4 15,0-2 6-15,-1 0-6 16,1 2-3-16,-1-1 1 16,1 4 2-16,4-5 0 15,-1 0 1-15,4 1 3 16,-3 3-8-16,1-4 10 0,0 0-12 15,0 0 8-15,-1 0-2 16,3 0 4-16,0 0-2 16,2 0-1-16,0 0-1 15,0 0 0-15,-3 0 0 16,4 1 0-16,-4-1 1 16,1 3-2-16,-1-1-2 15,1-2 3-15,2 2 0 16,3-2 4-16,3 0-3 15,6 0 0-15,0 0-1 16,6 0 0-16,3 0 0 16,-1 0 0-16,4 0-3 15,-5 0 0-15,-3 0 2 0,-2 0-3 16,-1 0 3-16,-4 0 1 16,0 0 0-16,-1 0 0 15,-1 0-8-15,-2 0 8 16,1 0 2-16,6 0-2 15,2 0-1-15,2 0 1 16,5 0 1-16,1 0-1 16,2 0 1-16,-3 0-2 15,-2 0 1-15,-3 0 0 16,-2 0 0-16,1 0-1 16,-6 0 1-16,2 0 0 15,-1 0 0-15,1 0-3 16,2 0 3-16,-1 0 0 0,2 0 4 15,3 0-8-15,-1 0 5 16,0 0-1-16,3 0 0 16,-3 0-2-16,3 0 2 15,0 0 0-15,2 0 1 16,2 0 0-16,-1 0-2 16,4 1 2-16,0 4-1 15,0-4 0-15,-3 4 1 16,0-5 2-16,-2 0-3 15,-3 3 0-15,-1-3 3 16,-3 2-3-16,-2 0 0 16,-2-1 0-16,1 2 1 15,-1-3-1-15,2 2 0 0,2 1 1 16,-2-3 0-16,2 2 3 16,-1-2-3-16,-1 0 1 15,5 0-2-15,-3 0 7 16,-2 0-7-16,3 0 4 15,-1 0-3-15,2 0 0 16,1 0 1-16,0 0 1 16,-4 0 0-16,-1 0-3 15,2 0 2-15,0 0-1 16,-1 1 0-16,4-1 1 16,-3 0-2-16,2 0 1 15,-2 0 1-15,-1 0-2 0,0 0 3 16,-1 0-3-1,1 0 2-15,1 0-1 16,-2 0 0-16,-3 0 0 0,-5 0 2 16,-1 0-1-16,-6 0-2 15,3 0 0-15,-5 0 0 16,3 0 3-16,1 0-2 16,-3 0 0-16,4 0-1 15,-2 0 4-15,4 0-4 16,-1 0 0-16,-1 0 2 15,1 0-2-15,-1 0 0 16,3 0 0-16,-3 0 0 16,0 0 2-16,4 0 1 15,-1 0 1-15,0 0-1 16,-2 0-3-16,3 0-1 0,1 0 1 16,2 0 3-1,1 0-1-15,-2 0-2 0,4 0 1 16,-1 0-1-16,0 0 1 15,-4 0 1-15,-1 0-2 16,1-1 0-16,2 1 1 16,1-2-1-16,1 2 0 15,-3-3 1-15,4 1-1 16,-6-2 2-16,1 4-1 16,-4-2 3-16,2 0-1 15,-3-2-3-15,4 0 2 16,1 3 1-16,2-1-2 0,2 2 4 15,-1-3-3-15,-4 3 2 16,1 0-3 0,-3 0 1-16,0 0-2 0,1 0 0 15,-4 0 4-15,1 0-4 16,-1 0 2-16,-4 0-1 16,3 0 0-16,-3 0 0 15,2 0 4-15,-2 0-3 16,0 0 5-16,-1 0-6 15,-2 0 1-15,-1 0 1 16,-1 0-3-16,-1 0 0 16,2 0 3-16,0 0-1 15,7-1 2-15,2 1-4 0,1 0 0 16,2 0 7 0,0 0-7-16,-3 0-1 0,1-2 0 15,-3 0 2-15,2 2 4 16,-5-3-2-16,-1 3-6 15,-2 0 7-15,-3 0-8 16,-1-1 11-16,5 1-12 16,0 0 8-16,5 0-3 15,-3-4 0-15,0 4 4 16,5 0-3-16,-2-1 3 16,2-4-3-16,0 4 4 15,-5-1-5-15,-4 2 4 0,-1-2-2 16,4 2-2-16,-2 0 0 15,3-3 8-15,4 3-3 16,-3-1 0-16,-2 1-5 16,0 0 0-16,-4-2 7 15,-2 2-6-15,1 0 0 16,-3 0-1-16,0 0 4 16,0 0 2-16,0 0-2 15,0 0-4-15,0 0 4 16,0 0-2-16,0 0 1 15,0 0-1-15,0 0 2 16,0 0-3-16,0 0 0 16,0 0 0-16,0 0 2 0,0 0 0 15,0 0 1 1,0 0 0-16,0 0-3 0,0 0-1 16,0 0 6-16,0 0-6 15,0 0 0-15,0 0 2 16,0 0-2-16,0 0-1 15,0 0 1-15,0 0 2 16,0 0-1-16,0 0 2 16,0 0-3-16,0 0-5 15,0 0 3-15,0 0-15 16,0-3-12-16,-15 3-52 16,-8-6-150-16,-10-7-153 15</inkml:trace>
  <inkml:trace contextRef="#ctx0" brushRef="#br0" timeOffset="1564">480 69 38 0,'0'0'280'0,"0"0"-207"16,0 0-44-16,0 0 44 15,0 0 32-15,0 0-72 0,0 0-19 16,-12-12 11-16,12 12-13 16,0 0 2-16,0 0 7 15,0 0 13-15,0-3-3 16,0 3-26-16,5 0-5 15,21 0 0-15,9 0 23 16,9 0-1-16,7 0-6 16,-2 0-9-16,-3 0-7 15,-1 0 4-15,-8 0 1 16,-7 0-4-16,-8 0 2 16,-13 0-2-16,-4 0 0 15,-5 0 1-15,0 0 2 16,0 0 9-16,0 0-12 0,-17 0-1 15,-11 0-35-15,-7 0-50 16,-5 10-44-16,-6 1-143 16,0-3-96-16</inkml:trace>
  <inkml:trace contextRef="#ctx0" brushRef="#br0" timeOffset="1626">480 69 166 0</inkml:trace>
  <inkml:trace contextRef="#ctx0" brushRef="#br0" timeOffset="1797">480 69 166 0,'-14'23'237'0,"14"-23"-161"0,0 0 17 15,0 0-25-15,0 0-55 16,0 0-10-16,45 0 44 0,-8 0 61 16,7 0-43-1,-2 0-44-15,-1 0-2 0,-3 0-5 16,-4 0 1-16,-8 0-8 16,-4 0 1-16,-13 0-8 15,-7 2-2-15,-2 1 1 16,0-2-15-16,0 2-47 15,-2 3-64-15,-21 0 62 16,-11-2-161-16</inkml:trace>
  <inkml:trace contextRef="#ctx0" brushRef="#br0" timeOffset="2018">522 129 408 0,'0'0'140'0,"0"0"-124"0,0 0-7 15,0 0 4-15,0 0 54 16,0 0 10-16,138 0-31 16,-97 0-20-16,-9-6-2 15,-4 2 9-15,-6 2-28 16,-10 2-4-16,-3 0-1 16,-4 0 0-16,-1 0-50 15,1 0-25-15,-4 0-42 16,-1 0-28-16,0 0-174 15</inkml:trace>
  <inkml:trace contextRef="#ctx0" brushRef="#br0" timeOffset="2263">629 126 606 0,'0'0'64'0,"0"0"-60"16,0 0 1-16,0 0 3 16,0 0 34-16,0 0-25 15,98 0-8-15,-79 0 1 16,-4 0-5-16,-3 3-5 16,1 0 0-16,-7 1-8 0,-2 5-67 15,-4-3-114-15,0-6-211 16</inkml:trace>
  <inkml:trace contextRef="#ctx0" brushRef="#br0" timeOffset="4795">2825 72 1 0,'0'0'103'0,"0"0"-65"0,0 0 40 15,0 0-42-15,0 0-13 16,0 0-17-16,-17-44 41 16,9 38-23-16,4 6 15 15,2-1 6-15,2 1-19 16,-3 0-20-16,3 0-6 16,0 0-7-16,0 0 7 15,0 0 0-15,0 0 1 16,0 0 4-16,0 0 21 15,0 0 9-15,5 0 1 16,8 0 6-16,7 0 15 0,-1 0-39 16,1 0-3-1,4 0-1-15,-4 0-6 0,2 0 4 16,-4 0-10-16,-4 0 0 16,0 0-2-16,-2 0 2 15,-6 0-2-15,-1 0 0 16,-2 0-6-16,-3 0-52 15,0 4-58-15,0 5-31 16,-12-2-166-16</inkml:trace>
  <inkml:trace contextRef="#ctx0" brushRef="#br0" timeOffset="4881">2825 72 160 0</inkml:trace>
  <inkml:trace contextRef="#ctx0" brushRef="#br0" timeOffset="5047">2825 72 160 0,'14'51'399'0,"-14"-51"-321"0,0 0-57 0,0 0 0 16,0 0 7-16,0 0 2 16,53 0-11-16,-25 0-4 15,0 0-4-15,-5 0-10 16,-7 0 2-16,-5 0-3 16,-3 0 0-16,-7 0 0 15,-1 0-7-15,0 0-5 16,0 0-14-16,0 0 7 15,0 0-7-15,0 0-76 16,-6 0-114-16</inkml:trace>
  <inkml:trace contextRef="#ctx0" brushRef="#br0" timeOffset="5349">2839 123 307 0</inkml:trace>
  <inkml:trace contextRef="#ctx0" brushRef="#br0" timeOffset="5396">2839 123 307 0,'29'-26'87'0,"-29"26"-85"0,0 0 5 15,0 0-6-15,0 0-1 16,0 0-34-16,7 4-235 15</inkml:trace>
  <inkml:trace contextRef="#ctx0" brushRef="#br0" timeOffset="5559">2868 94 443 0,'0'0'64'0,"0"0"-39"16,0 0 18-16,0 0-6 15,0 0-37-15,0 0-72 16,-9 16 7-16,21-10-28 16,-6-5-221-16</inkml:trace>
  <inkml:trace contextRef="#ctx0" brushRef="#br0" timeOffset="5696">2868 94 372 0,'18'25'36'15,"-18"-25"-8"-15,0 0-1 16,0 0-27-16,0 0-31 16,0 0-212-16</inkml:trace>
  <inkml:trace contextRef="#ctx0" brushRef="#br0" timeOffset="7325">3457 64 319 0,'0'0'105'0,"0"0"-21"0,0 0-9 15,0 0-21-15,0 0-24 16,0 0-23-16,-6 0-7 15,6 0-16-15,0 0-9 16,0 0-3-16,0 0-3 16,0 0 28-16,-3 0 3 15,3 0 1-15,-2 0 1 16,2 0-1-16,0 0 13 0,0 0 4 16,0 0 16-1,0 0-6-15,0 0-6 0,0 0-2 16,0 0-6-16,0 0-7 15,0 0-1-15,0 0 3 16,0 0-2-16,0 0 10 16,0 0 3-16,0 0-4 15,-3 0-13-15,3 0-3 16,-1 0 0-16,1 0 3 16,0 0-3-16,0 0 0 15,0 0 0-15,0 0 7 16,0 0 5-16,0 0-5 15,0 0 5-15,0 0-4 16,0 0-8-16,0 0-4 16,1 4 4-16,13 10 4 0,3 2 6 15,-2-1-5-15,2 4 2 16,0-3 4-16,-3 3-11 16,0-5 9-16,-5 4-4 15,0-3-5-15,-3-2 3 16,2-5-1-16,-1 0-2 15,3-4 1-15,-1-2 3 16,5-2-4-16,4 0 9 16,5-3-8-16,5-24 9 15,1 3-5-15,-5-1 1 16,-1 6-2-16,-3 4-4 16,-4 8-2-16,-4-1 1 0,2 4 1 15,-8 4-2-15,3 0-9 16,-1 0 5-16,1 0 1 15,3 4 1-15,-1 13 4 16,1 0 4-16,-1 0-2 16,-2-3 6-16,4-1-5 15,-6-1 0-15,-1-4-2 16,2 0 5-16,-3-2-3 16,-1-4 0-16,1 0-3 15,1-1 9-15,3-1 2 16,8 0-7-16,4 0-3 15,4-9 3-15,6-14-4 16,-4 3-1-16,3 1-14 16,-7 3 10-16,-4 5 3 15,0 9 0-15,1 0-4 0,-6 2 6 16,-4 0-9-16,4 0 8 16,2 9 1-16,-3 5 4 15,3 0 6-15,-3 0-2 16,1-1-3-16,3-2 5 15,0-3 2-15,3 0-11 16,-2-5 4-16,2-3-1 16,-1 0 0-16,-1 0 5 15,4 0-3-15,-2-6-5 16,3-12-1-16,3-2 0 16,0 1-11-16,-2-6 0 15,-2 9 1-15,-4 6 8 0,-5 4 0 16,-9 3 2-16,2 3-3 15,2 0-2-15,4 0-6 16,4 12 11-16,0 5 6 16,3-2 5-16,-2 1 1 15,-2-3 0-15,2-2-2 16,-3-5-5-16,-4-3 0 16,-2 0 0-16,-3-1-2 15,-2-2 1-15,-3 0-2 16,0 0 1-16,0 0 1 15,0 0 3-15,0 0-1 16,0 0-6-16,0-2-23 16,0-20-169-16,-11-4-78 0,-12-6-281 15</inkml:trace>
  <inkml:trace contextRef="#ctx0" brushRef="#br0" timeOffset="8919">3834 172 393 0,'0'0'59'16,"0"0"-45"-16,0 0 64 16,0 0 22-16,0 0-43 15,0 0-37-15,0 0-9 16,-7 0 2-16,7 0-1 15,0 0-1-15,0 0 0 16,0 0 2-16,0 0-2 0,0 0-1 16,0 0-3-1,0 0-2-15,0 0-5 0,0 0 3 16,0 0 1-16,0 0-1 16,0 0 4-16,0 0 1 15,0 0-6-15,0 0 6 16,0 0-8-16,0 0 2 15,0 0 4-15,0 0-6 16,0 0-18-16,-2-5-16 16,-1-5 31-16,-2 1-6 15,4 1 0-15,-4 0-2 16,1-1 3-16,1 3-12 16,-2 0 15-16,0 2 2 15,4 1 3-15,-2 1 0 0,3 2 0 16,0 0 3-16,0 0 0 15,0 0 5-15,0 0-2 16,0 0-2-16,0 0 3 16,0 0-2-16,0 0 20 15,-2 0-6-15,2 0-11 16,-3 0 1-16,2-1-2 16,-5-2-6-16,1 2 0 15,-4-4-2-15,0 1 2 16,-2-2-3-16,-6-3-15 15,-1-1-13-15,-4-3 17 16,2 1 9-16,-1-4 0 16,4 7 3-16,6-1 1 0,2 7 0 15,6 3 1-15,1 0 0 16,-1 0 2-16,3 0-3 16,-1 0 0-16,-4 19 1 15,2 11 1-15,1 3 28 16,-1-4-9-16,3 0-2 15,0-2 0-15,0-7-3 16,0 4-10-16,0-2 2 16,0-3-1-16,0-6-6 15,3-2 5-15,2-3-6 16,0-7 5-16,-1 1-5 16,1-2 5-16,4 0 1 0,5 0 14 15,9-11-10-15,8-13-4 16,1-6-5-16,3 0-1 15,-4 0 0-15,-7 10-22 16,-1 7 7-16,-6 3-4 16,-5 8 8-16,-5 2 2 15,-3 0 3-15,1 0 0 16,4 0 0-16,0 19 6 16,3 0 2-16,2 2 9 15,-1-2-2-15,-3-4 1 16,4-6-6-16,0 1 3 15,-2-2-5-15,0-4 1 16,2 1 2-16,0-4-3 16,0-1 2-16,7 0 7 15,2 0-11-15,5-4-1 0,3-12 0 16,-2-8-18-16,5-1-2 16,-5 2 8-16,-2 3 10 15,-1 4 3-15,-4 7 0 16,-7 1 0-16,1 7-3 15,-6-2 3-15,3 3 0 16,-7 0 8-16,1 0 1 16,0 0-3-16,-3 0-2 15,4 0-3-15,1 6 8 16,0 3-9-16,4 4 0 0,-3-4 0 16,3 1 1-1,-3-2-2-15,1-2 8 0,-5-3-11 16,-1 2 8-16,-1-5-4 15,1 0 5-15,4 0 1 16,8 0-4-16,3 0-2 16,2-8 3-16,1 0 3 15,0-1-6-15,-2 3 0 16,2 2 4 0,-5 2-5-16,-1 1 1 0,-3 1-1 15,-2 0 1-15,-2 0 1 16,0 0 1-16,6 0 1 15,-7 0-3-15,-3 0 0 16,-1 0 2-16,-2 0-2 16,-3 0-3-16,0 0-2 0,0 0 6 15,0 0-2 1,0 0 0-16,0 0 1 0,0 0 6 16,0 0-6-16,0 0 1 15,0 0-5-15,0 0-6 16,0 0-17-16,0 0-25 15,0 0-45-15,0 0-39 16,0-3-90-16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1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0 976,'0'0'913,"0"0"-99,0 0 10,0 0-261,0 0-86,-10 35-167,-44 163 600,44-87 298,13-107-1074,0-1 0,0 1 0,0-1 0,0 0-1,0 0 1,1-1 0,-1 1 0,1-1 0,0 0-1,0 1 1,0-2 0,0 1 0,0 0 0,1-1 0,-1 0-1,0 0 1,1 0 0,-1 0 0,0-1 0,1 0 0,-1 0-1,1 0 1,-1 0 0,1-1 0,-1 0 0,0 0 0,3 0-134,4 0-82,25 3 581,-27-1-576,0 0 0,0 0 0,0-1 1,1 0-1,-1-1 0,0 0 0,0 0 1,-1-1-1,1 0 0,0 0 0,0-1 1,-1-1-1,0 1 0,2-2 77,-4-8-5087,-6 4 223</inkml:trace>
  <inkml:trace contextRef="#ctx0" brushRef="#br0" timeOffset="267.097">125 135 2257,'0'0'2881,"0"0"-1504,0 0-433,0 0-719,0 0 431,0 0 592,93-19-1024,-63 15-175,-1 4 175,-5 0-160,-1 0-48,1 0-16,0 0-256,4 0-993,-4 0-1985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60 8020,'0'0'1507,"0"0"-290,0 0-337,0 0-448,0 0-240,-24-7-149,-75-22-94,98 28 9,0 0-1,0 0 1,0 0 0,0 0-1,0 0 1,0 0-1,-1 1 1,1-1-1,0 0 1,0 1-1,-1-1 1,1 1 0,0-1-1,-1 1 1,1 0-1,0-1 1,-1 1-1,1 0 1,-1 0 0,1 0-1,0 0 1,-1 0-1,1 0 1,-1 1-1,1-1 1,0 0-1,-1 1 1,1-1 0,0 1-1,-1-1 1,1 1-1,0 0 1,0-1-1,0 1 1,0 0-1,-1 0 1,1 0 0,0 0-1,0 0 1,1 0-1,-1 0 1,0 0-1,0 1 1,0-1 0,1 0-1,-1 0 1,1 1-1,-1-1 1,1 0-1,-1 1 1,1-1-1,0 0 1,0 1 0,0-1-1,0 1 1,0-1-1,0 0 1,0 1-1,0-1 43,-1 12-222,-29 474 1046,26-367 833,46-114-1414,47-35-648,-43-19-2899,-19 10-1495</inkml:trace>
  <inkml:trace contextRef="#ctx0" brushRef="#br0" timeOffset="252.323">274 169 7459,'0'0'1137,"0"0"-1025,0 0-48,0 0 1185,0 0-1121,0 0-112,100 119 240,-80-101-144,-5-2-112,2-5-48,-4-3-609,0-8-1936</inkml:trace>
  <inkml:trace contextRef="#ctx0" brushRef="#br0" timeOffset="521.02">659 120 7828,'0'0'1376,"0"0"-386,0 0-312,0 0 10,0 0-253,-27 10-259,-82 29-152,107-39-110,0 1 0,-1-1 0,1 1 0,0 0 0,-1 0 0,1-1-1,0 1 1,0 1 0,0-1 0,0 0 0,0 0 0,0 1 0,0-1 0,0 1 0,1 0 0,-1-1 0,0 1 0,1 0 0,0 0 0,-1 0 0,1 0 0,0 0 0,0 0-1,0 1 1,0-1 0,0 0 0,1 1 0,-1-1 0,1 0 0,-1 1 0,1-1 0,0 0 0,0 1 0,0-1 0,0 1 0,1-1 0,-1 0 0,1 1 0,0 0 86,0 13 333,16 275 2343,-5-214-2529,-1-72-2396,-5-12-1046</inkml:trace>
  <inkml:trace contextRef="#ctx0" brushRef="#br0" timeOffset="973.807">941 1 8100,'0'0'888,"0"0"-512,0 0 486,0 0 130,0 0-325,33 0-205,168 0-222,-199 0-230,1 0 1,-1-1-1,0 1 0,0 0 0,1 0 0,-1 0 1,0 0-1,0 1 0,1-1 0,-1 0 1,0 1-1,0 0 0,0 0 0,0-1 1,0 1-1,0 0 0,0 0 0,0 1 0,0-1 1,0 0-1,-1 1 0,1-1 0,0 1 1,-1 0-1,1-1 0,-1 1 0,0 0 0,0 0 1,1 0-1,-1 0 0,0 0 0,-1 0 1,1 0-1,0 0 0,-1 0 0,1 0 1,-1 1-1,1-1 0,-1 0 0,0 0 0,0 1 1,0-1-1,0 0 0,-1 0 0,1 1 1,-1-1-1,1 0 0,-1 0-10,-4 574 1827,6-571-1781,0-1-1,-1 1 0,0 0 0,0-1 0,0 1 0,0 0 0,-1-1 0,0 1 0,0-1 0,0 1 0,-1-1 1,1 1-1,-1-1 0,0 0 0,0 0 0,-1 0 0,1 0 0,-1 0 0,0 0 0,0-1 0,0 1 0,0-1 1,-1 0-1,1 0 0,-1 0 0,0-1 0,0 1 0,0-1 0,0 0 0,-3 1-45,-26 7-218,0-2-1,-1-2 1,0-1 0,0-2-1,0-1 1,0-1 0,-24-4 218,0 2-1388,-60 1-4142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5923,'0'0'2113,"0"0"-497,0 0-191,0 0-1281,0 0-144,0 0-128,41-4 128,-4 4 464,4 2-448,-2 0 80,-6-2 160,-7 0-256,-9 0-272,-12 0-1873,-5 0-1440,0 0-2338</inkml:trace>
  <inkml:trace contextRef="#ctx0" brushRef="#br0" timeOffset="262.332">60 0 4818,'0'0'1027,"0"0"-280,0 0 222,0 0-113,0 0-37,-4 49-400,-11 152-227,-24-3 462,39-197-662,-1 1-1,1 0 1,0 0 0,0-1 0,0 1 0,0 0 0,0 0 0,0-1-1,0 1 1,0 0 0,1 0 0,-1-1 0,1 1 0,-1 0-1,1-1 1,0 1 0,0-1 0,0 1 0,0-1 0,0 1-1,0-1 1,0 1 0,0-1 0,0 0 0,1 0 0,-1 0-1,0 0 1,1 0 0,-1 0 0,1 0 0,-1 0 0,1 0-1,0-1 1,-1 1 0,1-1 0,0 1 0,0-1 0,-1 0 0,1 1-1,0-1 1,-1 0 0,1 0 0,0 0 0,0 0 0,0-1-1,-1 1 1,1 0 0,0-1 0,-1 1 0,1-1 0,1 0 8,10 1-304,0 1 1,1-2-1,-1 1 1,0-2-1,1 0 0,-1-1 1,0 0-1,-1 0 1,1-2-1,-1 0 1,1 0-1,-2-1 1,8-4 303,6-13-3690</inkml:trace>
  <inkml:trace contextRef="#ctx0" brushRef="#br0" timeOffset="513.627">49 164 8292,'0'0'960,"0"0"-960,0 0 0,0 0 496,0 0-496,0 0 0,119 65 177,-79-63-145,3-2-32,3 0-1169,-1-8-3345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63 6595,'0'0'2036,"0"0"-422,0 0-267,0 0-96,0 0-570,-11-11-505,-32-32-70,41 42-139,1 0 0,-1 0 0,1 0-1,0 0 1,-1 1 0,0-1 0,1 1-1,-1-1 1,1 1 0,-1-1 0,0 1 0,1 0-1,-1 0 1,0 0 0,0 0 0,1 0-1,-1 0 1,0 0 0,1 0 0,-1 1-1,0-1 1,1 1 0,-1-1 0,1 1 0,-1 0-1,1-1 1,-1 1 0,1 0 0,-1 0-1,1 0 1,0 0 0,0 0 0,-1 1-1,1-1 1,0 0 0,0 1 0,0-1-1,0 0 1,0 1 0,1-1 0,-1 1 0,0-1-1,1 1 1,-1 0 0,1-1 0,-1 1-1,1 0 1,0-1 0,0 1 0,0 0-1,0-1 1,0 1 0,0 0 33,-2 5 30,-6 20-53,1 0 0,1 0 0,1 1 1,2 0-1,1-1 0,1 1 0,2 0 1,2 16 22,-2 26 80,-2-64-79,0 0 0,0 0 0,1 0-1,-1 0 1,2 0 0,-1 1-1,1-1 1,-1 0 0,2 0 0,-1 0-1,1 0 1,0 0 0,0-1-1,0 1 1,1 0 0,0-1-1,0 0 1,0 1 0,1-1 0,0-1-1,0 1 1,0 0 0,0-1-1,1 0 1,0 0 0,0 0 0,0-1-1,0 0 1,0 0 0,1 0-1,-1 0 1,1-1 0,0 0-1,1 0 0,-2-2-147,0 0 0,0 0 0,0-1-1,1 0 1,-1 0 0,0 0 0,0-1-1,0 1 1,-1-1 0,1 0 0,0-1-1,-1 1 1,1-1 0,-1 0-1,0 0 1,0 0 0,0-1 0,0 1-1,-1-1 1,1-1 147,23-23-3545</inkml:trace>
  <inkml:trace contextRef="#ctx0" brushRef="#br0" timeOffset="262.3">316 178 5394,'0'0'2412,"0"0"-1262,0 0-768,0 0 415,0 0 407,10 23-369,39 73-339,-40-82-390,0-1 1,0 0 0,1-1-1,1 0 1,0-1 0,0 0-1,1 0 1,1-2-1,5 5-106,21 16 121,-31-23-321,19 15 540,-11-18-3412,-12-11 516,-1-15-792</inkml:trace>
  <inkml:trace contextRef="#ctx0" brushRef="#br0" timeOffset="419.878">563 184 5907,'0'0'1232,"0"0"-335,0 0 47,0 0 449,0 0-753,0 0 176,-161 219-239,142-188-545,6-6 64,4-3-96,7-5-849,2-5-495,0-12-1137,0 0-2994</inkml:trace>
  <inkml:trace contextRef="#ctx0" brushRef="#br0" timeOffset="779.913">687 88 8292,'0'0'419,"0"0"-41,0 0-92,0 0 506,0 0 534,27-1-344,135-4-411,-160 5-563,0 0 0,0-1 0,-1 1 0,1 0 1,0 0-1,0 0 0,0 0 0,0 1 0,0-1 0,-1 1 0,1-1 0,0 1 1,0-1-1,-1 1 0,1 0 0,0 0 0,-1 0 0,1 0 0,-1 0 0,1 0 1,-1 0-1,1 1 0,-1-1 0,0 0 0,0 1 0,0-1 0,0 1 0,0-1 1,0 1-1,0 0 0,0-1 0,0 1 0,-1 0 0,1 0 0,-1-1 0,1 1 0,-1 0 1,0 0-1,0 0 0,0 0 0,0 0 0,0-1 0,0 1 0,0 0 0,-1 1-8,4 374 1975,-3-374-1965,-1 0 1,1 0 0,-1 0 0,1-1-1,-1 1 1,0 0 0,0-1-1,-1 1 1,1-1 0,0 1 0,-1-1-1,1 1 1,-1-1 0,0 0-1,0 0 1,0 0 0,0 0 0,0 0-1,0 0 1,-1-1 0,1 1 0,0-1-1,-1 1 1,1-1 0,-1 0-1,0 0 1,1 0 0,-1-1 0,0 1-1,0 0 1,-1-1-11,-97 8-1443,92-8 1001,-45-18-4256,36-9-851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2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33 4578,'0'0'1577,"0"0"667,0 0-545,0 0-250,0 0-716,3-4-383,3 0-290,0 0 0,1 1 0,0 0 0,0 0 0,0 0 0,0 1 0,0 0 0,1 1 0,-1 0 1,0 0-1,1 0 0,-1 1 0,1 0 0,-1 0 0,1 1 0,-1 0 0,7 2-60,21-2 99,-34-1-193,0-1 0,0 1 0,0 0 0,0-1 0,0 1 0,0 0 0,0 0 0,0-1 0,0 1 0,0 0 0,0 0-1,0 0 1,0 0 0,0 0 0,0 1 0,0-1 0,0 0 0,0 0 0,0 1 0,0-1 0,0 1 0,0-1 0,0 1 0,0-1 0,0 1 0,-1-1-1,1 1 1,0 0 0,0-1 0,-1 1 0,1 0 0,0 0 0,-1 0 0,1 0 0,-1-1 0,1 1 0,-1 0 0,1 0 0,-1 0 0,0 0 0,1 0-1,-1 0 1,0 0 0,0 0 0,0 0 0,0 0 0,0 0 0,0 0 0,0 0 0,0 0 0,0 0 0,0 1 0,-1-1 0,1 0 94,-9 3-3597</inkml:trace>
  <inkml:trace contextRef="#ctx0" brushRef="#br0" timeOffset="299.199">84 33 4210,'-16'-18'1499,"13"14"-845,3 4-70,0 0 374,0 0-240,-6 39-195,-20 123-182,0 45 641,26-207-976,-1 2-9,0 0 1,0 0-1,0 0 0,1 0 1,-1 0-1,1 0 1,-1-1-1,1 1 1,0 0-1,0 1 0,-1-1 1,1 0-1,1 0 1,-1 0-1,0 0 1,0 0-1,1 0 1,-1-1-1,1 1 0,0 0 1,0 0-1,-1 0 1,1 0-1,0 0 1,0-1-1,1 1 0,-1-1 1,0 1-1,1-1 1,-1 1-1,0-1 1,1 1-1,0-1 1,-1 0-1,1 0 0,0 0 1,0 0-1,-1 0 1,1-1-1,0 1 1,0 0-1,0-1 0,0 1 1,0-1-1,0 0 1,2 0 2,149-15 1933,-95-18-3909,-48 11-2960,-10 9-330</inkml:trace>
  <inkml:trace contextRef="#ctx0" brushRef="#br0" timeOffset="552.559">84 216 5122,'0'0'2642,"0"0"-1778,0 0-208,0 0-400,0 0-80,0 0 81,33-9-129,-9 5-96,0 2 128,2 2-112,2 0-96,-2 0-288,2 0-2706,1 0-3361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124 191 4786,'0'0'1057,"0"0"-326,0 0-561,0 0-10,0 0 331,24 18 574,77 62-347,-86-66-623,-1 0 0,0 0-1,-2 1 1,0 1 0,0 0 0,-1 1 0,-1 0 0,3 9-95,7 11 124,23 37 193,-3 3-1,-4 1 1,-3 1 0,-4 2 0,7 37-317,-21-51 182,-15-67-764,-8-3-3777,-7-12 18</inkml:trace>
  <inkml:trace contextRef="#ctx0" brushRef="#br0" timeOffset="549.192">61 111 3810,'0'0'1472,"0"0"-975,0 0 159,0 0-16,0 0 49,0 0-353,-43 75-288,36-64 112,3 1 64,-1-4-208,3-2-32,2-4-64,0 0-881,0-2-607,0 0-2210</inkml:trace>
  <inkml:trace contextRef="#ctx0" brushRef="#br0" timeOffset="818.505">61 111 2609,'13'20'1697,"-13"-20"-1441,0 0 769,0 0 351,0 0-239,0 0-593,115 70 176,-91-54-608,2-1-64,2 3 80,-2-2-128,-2-9-2977</inkml:trace>
  <inkml:trace contextRef="#ctx0" brushRef="#br0" timeOffset="1063.849">578 303 5715,'0'0'80,"0"0"-80,0 0-769,0 0-3457</inkml:trace>
  <inkml:trace contextRef="#ctx0" brushRef="#br0" timeOffset="1464.837">258 736 704,'0'0'2503,"0"0"-612,0 0-989,0 0 96,4 9-40,2 2-735,1 0 1,0 0-1,1-1 1,0 0 0,1 0-1,0-1 1,0 0 0,1-1-1,0 0 1,1 0-1,9 5-223,153 79 1924,-171-93-1845,-1 0 0,1 0 0,0 0 0,0-1 0,-1 1 0,1 0 1,-1-1-1,1 1 0,-1-1 0,1 1 0,-1-1 0,0 0 0,0 0 0,0 1 0,0-1 0,0 0 0,0 0 1,-1 0-1,1 0 0,-1 0 0,1 0 0,-1 0 0,0 0 0,1 0 0,-1 0 0,0-1 0,0 1 0,-1 0 0,1 0 1,0 0-1,-1 0-79,2-4 155,5-46-127,26-111-3250,-16 122-1407</inkml:trace>
  <inkml:trace contextRef="#ctx0" brushRef="#br0" timeOffset="1732.089">877 807 9284,'0'0'1041,"0"0"-129,0 0-368,0 0-544,0 0-1584,0 0-7621</inkml:trace>
  <inkml:trace contextRef="#ctx0" brushRef="#br0" timeOffset="2730.812">76 254 2065,'0'0'1064,"0"0"166,0 0-453,0 0-249,0 0-53,1-20-296,4-62-113,4-56 4403,-8 138-4466,-1 0-1,1 1 1,-1-1 0,0 0 0,1 1-1,-1-1 1,1 0 0,-1 0-1,1 1 1,-1-1 0,1 0 0,-1 0-1,1 0 1,-1 0 0,1 0-1,-1 0 1,1 0 0,0 0-1,-1 0 1,1 0 0,-1 0 0,1 0-1,-1 0 1,1 0 0,-1 0-1,1 0 1,-1-1 0,1 1 0,-1 0-1,1 0 1,-1-1 0,1 1-1,-1 0 1,0-1 0,1 1 0,-1 0-1,1-1 1,-1 1 0,0-1-1,1 1 1,-1 0 0,0-1 0,0 1-1,1-1 1,-1 1 0,0-1-1,0 1 1,0-1 0,0 1 0,1-1-1,-1 0 1,0 1 0,0-1-1,0 1 1,0-1 0,0 1 0,0-1-1,-1 1 1,1-1 0,0 1-1,0-1-2,155 164 1388,-20-35-1108,-98-114-3223,-18-13-2382</inkml:trace>
  <inkml:trace contextRef="#ctx0" brushRef="#br0" timeOffset="3000.091">695 291 8244,'0'0'1184,"0"0"-767,0 0 527,0 0-496,0 0-416,0 0 368,9 37-400,-1-25-1728,1-8-1842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4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 5859,'0'0'2067,"0"0"-514,0 0 13,0 0-283,0 0-666,-15-1 34,-108 64-2124,121-61 1389,0 0 0,0 0 0,0 1 0,1-1 0,-1 0 0,1 1 0,-1-1 0,1 1 0,0-1 0,0 1 0,0-1 0,0 1 0,0 0 0,1 0 0,-1-1 0,1 1 0,0 0 0,0 0 0,0 0 0,0-1 0,0 1 0,1 0 0,-1 0 0,1-1 0,0 3 84,0 15-69,5 158 129,7-1 0,23 101-60,-26-264 2628,17 1-3038,-14-9 561,21 16-132,22 13-272,-18-21-3384,-25-13-1045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 5987,'0'0'2385,"0"0"-744,0 0-366,0 0-320,0 0-696,0 0-179,-2-2 125,-4-8-135,5 8 10,1 2-48,0 0-70,161-8 425,-66 2-1552,-31 4-2771,-63 3 1095,-1 2-1286</inkml:trace>
  <inkml:trace contextRef="#ctx0" brushRef="#br0" timeOffset="299.562">88 73 4402,'0'0'454,"0"0"-70,0 0-35,0 0 235,0 0-175,-7 56-1,-19 177 8,-11-66 849,20-70-796,20-94-491,0-1 0,0 1 0,0-1 0,1 1 0,-1-1 0,1 0 0,-1 0 0,1 0 0,0-1 0,0 1 0,0-1 0,0 0 0,0 0 0,0-1 0,0 1-1,0-1 1,0 0 0,0 0 0,3 0 22,145 0 904,-60-32-3638,-75 18 373</inkml:trace>
  <inkml:trace contextRef="#ctx0" brushRef="#br0" timeOffset="553.884">22 380 2353,'0'0'6755,"0"0"-6643,0 0 208,0 0-640,0 0 128,0 0 192,76 1 32,-28 3 48,4-2-80,3-2-320,-1 0-2657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5523,'0'0'768,"0"0"-523,0 0-47,0 0 431,0 0-90,3 24-155,14 78-87,-16-94-247,1-1 0,0 1 0,0-1 0,0 1 0,1-1 1,1 0-1,-1 0 0,1 0 0,0-1 0,0 1 0,1-1 0,0 0 1,0 0-1,0-1 0,6 5-50,-11-10 285,7-12 3346,13-216-3623,7 208-7211,-16 16 2988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5218,'0'0'16,"0"0"465,0 0 1007,0 0-703,0 0 79,0 0-736,69 193-80,-69-155 368,0 1-416,0 4 0,-6-2 0,-11-6-1216,-1-10-1602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1:56.9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98 85 113 0,'0'0'179'0,"0"0"-89"16,0 0-18-16,0 0-7 15,0 0-25-15,0 0-19 16,0 0 8-16,-29 0-12 16,28-1-9-16,-7-1 1 0,2-1-3 15,-3-2 9-15,-1 2-7 16,-2 1-3-16,0-2-4 15,6 2 8-15,1-1 14 16,5 3-12-16,0 0 13 16,0 0 31-16,0-3-10 15,0 3-38-15,0 0-5 16,0 0-2-16,0 0-15 16,15 0 15-16,11 0 6 15,5 3 9-15,6 2-10 16,7-3 2-16,6 0 11 15,12-2-9-15,3 0-5 16,10 0 7-16,-3 0-6 0,-3 0-4 16,-6 0 0-16,-6 0 2 15,-3 0-2-15,-8 0-1 16,-6 0 1-16,-8 0 0 16,-6 0-1-16,-3 0-3 15,-5 0 3-15,-1 0 4 16,-3 0-2-16,-3 0-2 15,1 0-2-15,3 0 2 16,5 0 7-16,-1 0 8 16,-1 0 0-16,4 0-2 15,-2 0-6-15,1 0-2 16,2 0-1-16,0 0 2 16,-1-2-5-16,1 0 0 15,0 0 2-15,-2 2 3 0,-3-3-9 16,-1 3 8-16,-6 0-5 15,3 0 2-15,0 0-2 16,-1 0 0-16,4 0-1 16,0 0 4-16,2 0-1 15,2 0-1-15,-2 0 0 16,-1 0 2-16,0 0-3 16,1 0 3-16,-2 0-2 15,-7 0 2-15,0 0-3 16,-3 0 1-16,-5 0 5 15,1 0-2-15,-3 0 9 16,0 0 4-16,0 0 3 16,0 0-1-16,0 0-9 0,0 0 4 15,0 0-1-15,0 0-5 16,0 0 3-16,0 0-8 16,0 0-2-16,0 0 9 15,0 0-10-15,0 0 1 16,0 0-1-16,0 0-1 15,0 0 0-15,0 0-3 16,1 0 4-16,4 0 0 16,-2 0 0-16,2 0 1 15,2 0-1-15,0 0 0 16,2 0 3-16,3 0-3 16,-1 0 0-16,-2 0-1 15,0 0 1-15,3 0 1 0,-2 0 2 16,-3 0-3-16,-2 0 0 15,-4 0 1 1,-1 0-2-16,0 0 1 0,0 0 0 16,0 0 2-16,0 0-2 15,0 0 3-15,0 0-2 16,0 0 5-16,0 0 5 16,0 0 2-16,0-3 3 15,0 3-11-15,0 0 14 16,0 0-9-16,0 0 3 15,0 0-11-15,0 0 0 16,0 0-2-16,0 0 0 16,0 0-2-16,0 0 3 15,0 0-2-15,0 0 1 0,0 0 0 16,0 0 0-16,0 0 0 16,0 0-2-16,0 0 2 15,0 0 0-15,0 0 0 16,0 0-5-16,0 0 4 15,0 0 1-15,0 0 0 16,0 0-6-16,0 0 4 16,0 0 4-16,0 0-4 15,0 0 0-15,0 0 2 16,0 0 0-16,0 0 8 16,0 0-10-16,0 0 4 15,0 0 0-15,0 0-2 0,0 0-2 16,0 0 2-16,0 0 0 15,0 0 0-15,0 0 0 16,0 0 0-16,0 0 2 16,0 0 0-16,0 0-2 15,0 0-2-15,0 0 2 16,0 0 0-16,0 0 0 16,0 0 0-16,0 0 1 15,0 0 1-15,0 0-2 16,0 0 0-16,0 0-2 15,0 0-3-15,0 0 5 16,0 0 6-16,0 0-5 16,0 0 0-16,0 0-1 15,0 0-3-15,0 0 3 16,0 0 0-16,0 0 2 0,0 0-3 16,0 0 1-16,0 0-8 15,0 0 6-15,0 0 2 16,0 0 5-16,0 0-5 15,0 0-1-15,0 0-2 16,0 0 0-16,0 0 3 16,0 0 0-16,0 0 0 15,0 0 0-15,0 0 0 16,0 0 0-16,0 0-1 16,0 0 3-16,0 0-2 0,0 0 0 15,0 0-1-15,0 0 1 16,0 0 2-16,0 0-2 15,0 0 0-15,0 0-4 16,0 0 4-16,0 0 3 16,0 0-3-16,0 0 0 15,0 0 2-15,0 0-2 16,0 0 0-16,0 0 1 16,0 0-1-16,0 0 0 15,0 0 0-15,0 0 2 16,0 0-2-16,0 0-2 15,0 0 2-15,0 0 0 16,0 0 0-16,0 0 0 16,0 0 0-16,0 0 0 15,0 0-1-15,0 0 0 0,0 0 1 16,0 0 0-16,0 0-9 16,0 0-27-16,0 0-25 15,0 0-64-15,0 3-108 16,-4-3 59-16,-12 0-221 15</inkml:trace>
  <inkml:trace contextRef="#ctx0" brushRef="#br0" timeOffset="841">410 178 120 0,'0'0'182'16,"0"0"-76"-16,0 0 7 15,0 0-12-15,0 0-45 0,0 0-17 16,0 0-28 0,-5 0-7-16,5 0-2 0,0 0 1 15,0 0 1-15,0 0 0 16,-3 0-3-16,1 0-1 15,-5 0-8-15,-4 0-45 16,-3 0 16-16,-1 0-10 16,0 0 35-16,1 0 6 15,-3 0 6-15,3 0-1 16,5 0 2-16,1 0 15 16,4 0 15-16,4 0 8 15,0 0 9-15,0 0-20 16,0 0-14-16,0 0-14 15,18 0-6-15,20 0 6 0,16 0 39 16,11 0-21-16,11 0-1 16,6 0 4-16,2 0 0 15,2 0-12-15,-2 0-1 16,-1 2-3-16,-2 0 2 16,-5 1-5-16,-3-3 0 15,-5 1 4-15,-2-1-2 16,-6 0-2-16,-2 0 1 15,-1 0-2-15,-8-4 1 16,-6-1-1-16,-5-3-1 16,-6 5 3-16,-6-4-5 15,-3 3 2-15,-4-1 0 16,-1 5 9-16,-1-1 13 16,-3-1-17-16,-5 0 5 15,-3 2-9-15,-1 0 9 0,-5 0-10 16,0 0 1-16,0 0-1 15,0 0 1-15,0 0-1 16,0 0 5-16,0 0-5 16,0 0-7-16,-6 0-36 15,-17 0-12-15,-16 2-93 16,-8 1-33-16,-10-3-193 16</inkml:trace>
  <inkml:trace contextRef="#ctx0" brushRef="#br0" timeOffset="1282">887 57 1 0,'0'0'202'15,"0"0"-189"-15,0 0 91 16,0 0-41-16,0 0 51 16,0 0-52-16,253 12-1 15,-169-8-1-15,4-4-8 16,5 0-29-16,6 0-1 16,-1 0-11-16,-3-6-2 0,-9-1-3 15,-19-3 0-15,-13 7-6 16,-17-2 12-16,-14 4 2 15,-9 1 1-15,-7 0 7 16,-2 0 5-16,0 0-11 16,-4 0-5-16,7 0 0 15,-4 0-7-15,4 0-4 16,-3 0-1-16,-4 0 1 16,-1 0 1-16,0 0 5 15,0 0-4-15,0 0-2 16,-15 0-15-16,-20 0-26 15,-14 0-105-15,-17 0-41 0,-13 0-126 16</inkml:trace>
  <inkml:trace contextRef="#ctx0" brushRef="#br0" timeOffset="1585">1293 50 353 0,'0'0'156'16,"0"0"-156"-16,0 0 0 16,0 0 70-16,0 0 29 15,0 0-46-15,220 7-27 16,-162-7 10-16,-3 0 3 16,-1 0-23-16,-8 0-9 15,-6 0 0-15,-12 0-4 0,-8 0 5 16,-10 0 2-16,-7 0-10 15,-1 0 2-15,-2 0 0 16,0 0-2-16,0 0 0 16,0 0-66-16,-15 6-75 15,-21 2-32-15,-16-5-262 16</inkml:trace>
  <inkml:trace contextRef="#ctx0" brushRef="#br0" timeOffset="1759">1297 98 238 0,'0'0'9'0,"0"0"51"0,0 0 41 16,0 0-60-16,0 0-2 16,0 0-18-16,405-16-21 15,-350 8 0-15,-12 1-83 16,-14-6-306-16</inkml:trace>
  <inkml:trace contextRef="#ctx0" brushRef="#br0" timeOffset="1914">1850 16 579 0,'0'0'21'0,"0"0"-14"0,0 0 41 16,0 0-14-16,0 0-34 15,0 0-34-15,0 7-106 16,5-7-127-16</inkml:trace>
  <inkml:trace contextRef="#ctx0" brushRef="#br0" timeOffset="2064">1850 16 587 0,'128'-16'66'0,"-128"16"-33"16,0 0 11-16,0 0-4 0,0 0-40 16,0 0-90-16,-20 0-314 15</inkml:trace>
  <inkml:trace contextRef="#ctx0" brushRef="#br0" timeOffset="2230">2048 10 0 0,'0'0'689'0,"0"0"-583"15,0 0-2-15,0 0-69 16,0 0-35-16,0 0-126 16,-21 0-131-16,44 0-270 15</inkml:trace>
  <inkml:trace contextRef="#ctx0" brushRef="#br0" timeOffset="2376">2048 10 296 0,'108'34'435'16,"-108"-34"-336"-16,0 0-58 15,0 0-41-15,0 0-142 16,0 0-197-16</inkml:trace>
  <inkml:trace contextRef="#ctx0" brushRef="#br0" timeOffset="2726">1659 69 630 0,'0'0'33'15,"0"0"28"-15,0 0-56 16,0 0-5-16,0 0-94 16,0 0-204-16</inkml:trace>
  <inkml:trace contextRef="#ctx0" brushRef="#br0" timeOffset="2886">1659 69 636 0,'-23'70'42'0,"23"-70"-34"15,0 0-8-15,0 0-17 16,0 0-138-16,0 0-26 15</inkml:trace>
  <inkml:trace contextRef="#ctx0" brushRef="#br0" timeOffset="3056">1778 166 562 0,'0'0'57'0,"0"0"-11"15,0 0-8-15,0 0-38 16,0 0-118-16,0 0-206 16</inkml:trace>
  <inkml:trace contextRef="#ctx0" brushRef="#br0" timeOffset="3188">1778 166 666 0,'37'-51'15'16,"-37"51"29"-16,0 0 63 0,0 0-107 16,0 0-7-16,0 0-283 15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5539,'0'0'1611,"0"0"-880,0 0-286,0 0 70,0 0-122,22-10-60,69-30-264,-18 21 524,-60 52-497,135 542 2177,-138-523-2171,-9-30 3523,-37-12-3161,-105-3-1206,56-6-2211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4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77 5715,'0'0'1827,"0"0"-738,0 0-444,0 0-386,-12 20-56,-39 68-59,48-80-135,0 0 0,0 1 0,1-1 0,0 1 0,0-1 0,1 1 0,0 0 0,1 0 0,0 0 0,1-1 0,-1 1 0,2 0 0,-1-1 0,1 1 0,0 0-9,0-2 17,3 14-11,0-1 0,2 0 0,0 0 0,2-1 0,0 0 0,1-1 0,0 0 0,5 4-6,37 10-5208,-35-31 942</inkml:trace>
  <inkml:trace contextRef="#ctx0" brushRef="#br0" timeOffset="268.316">241 100 7123,'0'0'320,"0"0"-208,0 0-112,0 0 209,0 0-17,0 0-112,137 133-80,-105-120 0,-1 1-240,-3-8 31,0-6-2192,-8 0-2785</inkml:trace>
  <inkml:trace contextRef="#ctx0" brushRef="#br0" timeOffset="576.629">640 0 5426,'0'0'2858,"0"0"-1650,0 0-122,0 0-491,0 0-443,-19 13-66,-60 40-188,72-48-24,1 0-1,0 1 1,1-1-1,-1 1 0,1 0 1,0 0-1,1 1 1,-1 0-1,1-1 1,0 2-1,1-1 1,0 0-1,0 1 1,1-1-1,-1 1 0,2 0 1,-1-1-1,1 1 1,0 0-1,1 0 1,0 0-1,0 0 1,1 0-1,0 0 1,0 0-1,1 0 0,0-1 1,0 1-1,1 0 1,0 0 126,-2-3 74,62 298 1090,-62-300-1264,-1-1 38,0 0 0,0-1 0,0 1 0,0-1 0,1 1 1,-1 0-1,0-1 0,1 1 0,-1-1 0,1 1 0,0-1 1,0 1-1,-1-1 0,1 0 0,0 1 0,0-1 0,0 0 1,1 0-1,-1 0 0,0 0 0,0 0 0,0 0 0,1 0 1,-1 0-1,1 0 0,-1 0 0,1-1 0,-1 1 0,1-1 1,-1 1-1,1-1 62,5 0-2716</inkml:trace>
  <inkml:trace contextRef="#ctx0" brushRef="#br0" timeOffset="854.456">740 311 6771,'0'0'1075,"0"0"-640,0 0-45,0 0-113,0 0 553,24-5-73,183-42 839,-117 34-1404,-90 13-288,0 0-291,0 2-3569,0-2 250</inkml:trace>
  <inkml:trace contextRef="#ctx0" brushRef="#br0" timeOffset="1098.802">875 86 6947,'0'0'737,"0"0"95,0 0-160,0 0 161,0 0 495,0 0-1008,-9 252-320,9-218 32,7-5 80,1-4-224,3-1-416,-2-13-2209,-3-9-1969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4018,'0'0'990,"0"0"245,0 0-221,0 0-241,0 0-146,0 30-328,4 94-72,-4-120-212,-1 0 1,1 0-1,0 0 1,0 0-1,0 0 1,0 0 0,1 0-1,-1 0 1,1 0-1,0-1 1,0 1-1,1 0 1,-1 0-1,1-1 1,0 1-1,0-1 1,0 1-1,0-1 1,1 0-1,-1 0 1,1 0-1,1 1-15,-2-4-12,0-1-1,0 1 0,0-1 0,0 0 0,0 0 1,0 0-1,0 0 0,0 0 0,-1 0 0,1 0 1,0-1-1,-1 1 0,1 0 0,-1-1 0,0 0 1,1 1-1,-1-1 0,0 0 0,0 1 0,0-1 1,0 0-1,0 0 0,0 0 0,-1 0 0,1 0 1,-1 0-1,1 0 0,-1 0 0,0 0 0,0-1 1,0 1-1,0 0 0,0-2 13,2-3-133,18-82-955,-20 88 1176,0 1 11,5 19 298,55 99 841,-10-97-4330,-41-21 83</inkml:trace>
  <inkml:trace contextRef="#ctx0" brushRef="#br0" timeOffset="269.247">331 0 6259,'0'0'0,"0"0"0,0 0 912,0 0 561,0 0-721,0 0-47,45 178-289,-45-133-400,0 2 176,-9 7-192,-14-1-1217,-8-6-1856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4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 4386,'0'0'1825,"0"0"21,0 0-549,0 0 77,0 0-438,-7-3-688,5 2-241,1 1 1,-1-1-1,0 1 0,0-1 0,0 1 0,1 0 1,-1-1-1,0 1 0,0 0 0,0 1 0,0-1 1,0 0-1,1 0 0,-1 1 0,0-1 0,0 1 1,0-1-1,1 1 0,-1 0 0,0 0 1,1 0-1,-1 0 0,1 0 0,-1 0 0,1 0 1,-1 0-1,1 1 0,0-1 0,0 1 0,0-1 1,0 1-1,0-1 0,0 1 0,0-1 0,0 1 1,0 0-1,1 0 0,-1-1 0,1 1 0,-1 0 1,1 0-1,0 0 0,-1 0 0,1-1 1,0 1-1,1 0 0,-1 2-7,-16 34 76,1 2-1,3 0 1,1 1 0,2 0-1,1 0 1,3 1 0,1 0 0,2 3-76,3-41-132,0-1 0,0 1 1,0 0-1,1-1 0,0 1 1,-1 0-1,1-1 0,0 0 1,1 0-1,-1 1 0,0-1 1,1 0-1,0-1 0,0 1 1,0-1-1,0 1 0,0-1 1,0 0-1,1 0 0,-1 0 1,1 0-1,-1-1 0,1 1 1,0-1-1,-1 0 0,1 0 1,0-1-1,0 1 0,0-1 1,0 1-1,0-1 0,0-1 1,0 1-1,0 0 0,-1-1 1,1 0-1,3-1 132,23-4-2238</inkml:trace>
  <inkml:trace contextRef="#ctx0" brushRef="#br0" timeOffset="266.287">222 161 4562,'0'0'48,"0"0"128,0 0 128,0 0 337,0 0 287,0 0-176,234 258-399,-184-221 207,-2-6-560,-7-7 0,-6-8 240,-11-9-192,-11-7-96,-5 0-384,-6-9-1297,-2-21 320</inkml:trace>
  <inkml:trace contextRef="#ctx0" brushRef="#br0" timeOffset="515.744">476 198 4402,'0'0'912,"0"0"-111,0 0 271,0 0 161,0 0-689,0 0-400,-135 305 224,126-274-368,7-7 0,2-7 0,0-3-768,0-8-1185,13-6-1440</inkml:trace>
  <inkml:trace contextRef="#ctx0" brushRef="#br0" timeOffset="764.131">753 351 3217,'0'0'961,"0"0"656,0 0-817,0 0 305,0 0-705,0 0-208,230-37-192,-206 29 128,-11 2-320,-4 0-1729,-9 2-2801</inkml:trace>
  <inkml:trace contextRef="#ctx0" brushRef="#br0" timeOffset="935.622">912 159 1681,'0'0'2177,"0"0"-1105,0 0-143,0 0-385,0 0 256,0 0-800,0 262 0,6-240 144,-1-7-144,1-7 0,3-4-224,0-4-1553,1 0-2705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 2865,'-27'-8'5664,"27"4"-1396,14 3-4363,205 1 1829,-72 0-6443,-103 0 1481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0 558 9364,'0'0'833,"0"0"-769,0 0 752,0 0-160,0 0-95,0 0 767,248-45-1056,-201 25-192,-10 6-80,-11 1-16,-13 5-976,-8 0-897,-5 0-16,0-1-672</inkml:trace>
  <inkml:trace contextRef="#ctx0" brushRef="#br0" timeOffset="259.393">224 323 1953,'0'0'3586,"0"0"-2786,0 0 272,0 0 945,0 0-672,0 0-80,-3 188-1105,8-159 688,1-2-832,3-3 16,-5-7 112,3-3-144,-1-8-128,1-4-2385,-1-2-1649,-1-12-2177</inkml:trace>
  <inkml:trace contextRef="#ctx0" brushRef="#br0" timeOffset="502.778">478 327 5491,'0'0'3444,"0"0"-2353,0 0-440,0 0 403,0 0-313,13 46-15,43 141 48,-27-127-69,-24-58-573,-1-4-87,-2-1 0,1 1-1,0-1 1,0 1-1,-1-1 1,1 0 0,-1 0-1,0 0 1,0 0-1,0 0 1,-1-1 0,1 1-1,-1 0 1,1-1-1,-1 1 1,0-1-1,0 0 1,-1 1 0,1-1-1,-1 0 1,0 0-1,0 1 1,0-1 0,0 0-1,-1-2-44,2-3 43,12-121-125,-11 72-6871,-2 45 1607</inkml:trace>
  <inkml:trace contextRef="#ctx0" brushRef="#br0" timeOffset="898.288">877 30 11013,'0'0'1294,"0"0"-862,0 0-104,0 0-168,0 0 0,9 0-61,44-2 264,-13-25 960,-37 28-1302,0 1 0,0 0 1,0 0-1,0 1 0,-1-1 0,1 0 0,-1 1 0,0 0 0,0-1 0,0 1 0,0 0 0,0 0 1,0 0-1,-1 0 0,0 1 0,1-1 0,-1 0 0,0 1 0,-1-1 0,1 0 0,-1 1 0,1-1 0,-1 1 1,0-1-1,0 2-21,1 3 126,21 325 577,-17-130-504,12 44 198,-43-245-514,-268 2-3370,178-4-2030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8292,'0'0'3292,"0"0"-2065,0 0-867,0 0 203,-11 1-288,6-2-299,0 1 0,-1 0 0,1 0 0,0 1 0,-1-1-1,1 1 1,0 0 0,0 1 0,0 0 0,0-1 0,0 1 0,0 1 0,0-1 0,1 1-1,-1 0 1,1 0 0,0 0 0,0 0 0,0 1 0,0 0 0,1 0 0,-1 0 0,1 0 0,0 0-1,0 1 1,0 0 0,1-1 0,-1 3 24,-4 212-85,7-153 52,-2 21 93,4 1 0,4-1-1,14 65-59,-20-149-17,0-1-1,0 1 0,0-1 0,1 1 1,-1-1-1,1 0 0,-1 1 0,1-1 0,0 0 1,0 1-1,0-1 0,0 0 0,0 0 0,1 0 1,-1 0-1,1 0 0,-1 0 0,1 0 1,0 0-1,0 0 0,-1-1 0,1 1 0,0-1 1,1 0-1,-1 1 0,0-1 0,0 0 0,0 0 1,1 0-1,-1-1 0,1 1 0,-1-1 1,0 1-1,1-1 0,-1 0 0,1 0 0,-1 0 1,1 0-1,-1 0 0,1 0 0,-1-1 0,1 1 1,-1-1-1,0 0 0,2 0 18,51-55-4783,-28 14-2181</inkml:trace>
  <inkml:trace contextRef="#ctx0" brushRef="#br0" timeOffset="187.094">278 136 4498,'0'0'5427,"0"0"-5075,0 0-320,0 0 448,0 0 352,0 0-832,180 174 0,-145-157-32,-1-7-1616,-1-10-385,-9 0-2257</inkml:trace>
  <inkml:trace contextRef="#ctx0" brushRef="#br0" timeOffset="470.369">701 87 8644,'0'0'982,"0"0"-726,0 0-96,0 0 24,0 0 5,-15 19 212,-93 124-183,100-125-172,1 0-1,0 0 0,2 1 0,0 0 1,1 0-1,1 1 0,1-1 0,0 1 0,2-1 1,0 1-1,3 13-45,-3 14 546,3-20-458,0 0 0,2 0 0,1-1 0,1 1 0,1-1 0,1-1 0,2 1 0,6 10-88,5-5-3010,-11-29-311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3410,'0'0'5335,"0"0"-2747,0 0-1670,0 0-259,0 0-427,4-1 187,133 2 1144,-48-10-3262,-86-13-5171,-17 14 2700</inkml:trace>
  <inkml:trace contextRef="#ctx0" brushRef="#br0" timeOffset="270.278">27 0 3410,'0'0'1918,"0"0"-555,0 0 166,0 0-110,0 0-128,-3 69-634,-9 216-356,9-71 270,2-182-551,0-22 2,0-1 0,0 0 0,1 0 0,1 1 0,-1-1 0,1 0 0,1 0 0,0 1 0,0-1 0,0-1 0,2 1 0,-1 0 0,1-1 0,1 3-22,-1-8 27,0 0 0,1-1 0,-1 0 1,0 0-1,1 0 0,-1-1 0,1 1 0,0-1 0,-1 0 0,1 0 0,0-1 0,0 0 0,0 1 0,-1-2 0,1 1 0,0 0 1,0-1-1,2-1-27,12 1 43,-6-1-376,1-1 0,-1 0-1,0-1 1,0 0 0,0-1-1,-1-1 1,0 0 0,0-1 0,0 0-1,-1-1 1,0 0 0,0 0-1,4-6 334,7-10-4263</inkml:trace>
  <inkml:trace contextRef="#ctx0" brushRef="#br0" timeOffset="511.631">100 350 10181,'0'0'368,"0"0"-192,0 0 416,0 0-160,0 0-208,0 0 641,105 53-833,-58-53-64,5 0-512,5-23-2018,-5-11-1135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8868,'0'0'304,"0"0"256,0 0 769,0 0-641,0 0-480,0 0 529,234-43-721,-214 35-32,-12 2-80,-8 6-1377,0-2 497,0 0-1810,-21 0-3953</inkml:trace>
  <inkml:trace contextRef="#ctx0" brushRef="#br0" timeOffset="211.434">77 303 4482,'0'0'608,"0"0"817,0 0 608,0 0-1297,0 0 593,0 0-449,39 260-704,-31-233 241,-1-2-353,-1-7-16,-1-6-48,1-8-401,1-4-751,6 0-1681,0-26 351</inkml:trace>
  <inkml:trace contextRef="#ctx0" brushRef="#br0" timeOffset="559.505">341 383 6835,'0'0'1153,"0"0"95,0 0-463,0 0 319,0 0 54,0 31-718,-3 94-237,7-77-96,11-44-381,-7-5-47,-5 0 230,0 0-1,-1 0 1,1 0 0,-1 0 0,1 0 0,-1-1-1,0 1 1,1-1 0,-1 0 0,0 0 0,0 0 0,0 0-1,0 0 1,0 0 0,-1 0 0,1 0 0,-1-1-1,1 1 1,-1-1 0,0 1 0,0-1 0,0 1 0,0-1-1,-1 0 1,1 0 0,-1 1 0,1-1 0,-1 0-1,0 0 1,0 0 91,22-49-404,-7 91 3458,37 81-1749,-31-116-6110,-16-19 2052</inkml:trace>
  <inkml:trace contextRef="#ctx0" brushRef="#br0" timeOffset="1044.251">604 92 1921,'0'0'934,"0"0"-214,0 0 859,0 0-194,0 0 37,12-15-59,37-42-296,-4 37 2980,-35 22-3668,110-2 1051,-102 40-1723,6 342 877,-17-176-296,-7-196-274,2 0-11,0 0 1,0 0-1,-2 0 1,1 0-1,-1 0 1,0 0-1,-1 0 1,0 0-1,-1 0 1,0 0-1,-1-1 1,0 1-1,0-1 1,-1 1-1,0-1 0,-1 0 1,0 0-1,0-1 1,-1 0-1,0 0 1,0 0-1,-1 0 1,-2 0-4,-1 1-30,0-2 0,0 0 0,-1 0 0,0 0 0,0-2 0,0 1 1,-1-2-1,0 1 0,0-1 0,0-1 0,-6 1 30,-52-3-2641,21-11-1881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5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5314,'0'0'2914,"0"0"-2850,0 0 704,0 0 129,0 0-33,0 0-352,196 40-512,-173-33-64,-3 1-80,-5 0-1040,-8 0-737,-7-4-1425</inkml:trace>
  <inkml:trace contextRef="#ctx0" brushRef="#br0" timeOffset="252.347">96 178 2577,'0'0'774,"0"0"277,0 0-144,0 0-8,0 0-211,-10 71-61,-31 221 363,31-138-128,30-36-144,62-110-788,-26-40-2003,-38 11-1251</inkml:trace>
  <inkml:trace contextRef="#ctx0" brushRef="#br0" timeOffset="501.659">0 465 8564,'0'0'1024,"0"0"-415,0 0 751,0 0-767,0 0-593,0 0 16,83-7 16,-33 3 384,4-2-416,4-6-336,10-5-1169,6-7-800,-3-3-1793</inkml:trace>
  <inkml:trace contextRef="#ctx0" brushRef="#br0" timeOffset="778.917">810 16 9332,'0'0'707,"0"0"-384,0 0 32,0 0-195,-19 9 40,-57 27-160,72-34-98,0 1 0,-1-1 0,1 1 1,0 0-1,0 0 0,0 0 0,1 1 0,-1-1 0,1 1 0,0 0 1,0 0-1,0 0 0,0 1 0,1-1 0,0 0 0,-2 6 58,0-2-154,-6 21 106,2 0 0,1 1 0,1 0 0,1 0 1,2 0-1,1 1 0,1-1 0,2 1 0,2 7 48,-3 27 188,4 199 1274,-5-262-1474,1 1 1,0 0-1,0-1 0,0 1 1,0-1-1,1 1 1,-1-1-1,1 1 0,-1-1 1,1 1-1,0-1 1,0 0-1,0 1 0,0-1 1,0 0-1,1 0 1,-1 1-1,1-1 0,-1 0 1,1-1-1,0 1 1,0 0-1,0 0 0,0-1 1,0 1-1,0-1 1,0 0-1,0 1 0,1-1 1,-1 0-1,0 0 1,1-1-1,-1 1 0,1 0 1,-1-1-1,1 0 1,-1 1-1,1-1 0,0 0 1,-1 0-1,1-1 1,-1 1-1,1 0 12,32-52-2444,-14 9-1851</inkml:trace>
  <inkml:trace contextRef="#ctx0" brushRef="#br0" timeOffset="995.369">882 256 8596,'0'0'544,"0"0"-464,0 0 961,0 0 591,0 0-719,0 0-593,221 239 640,-178-212-559,-4-1-401,-4-3 160,-9-5-80,-2-3-80,-9-7-1249,-4-8-1568,-7 0 688,-4-16-1713</inkml:trace>
  <inkml:trace contextRef="#ctx0" brushRef="#br0" timeOffset="1180.542">1196 280 7748,'0'0'608,"0"0"-192,0 0 128,0 0 897,0 0-753,0 0-192,-128 340-191,117-309-129,3-2-176,1-5 0,5-9-1409,2-7-432,0-8-3217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04.8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13 24 176 0,'0'0'115'0,"0"0"-35"16,0 0-17-16,0 0 7 15,0 0 0-15,0 0-22 16,-12-7-24-16,12 7-10 16,-1 0-2-16,1 0 2 15,0 0-2-15,0 0-1 0,0 0-9 16,0 0 1-16,0 0-3 15,0 0 0-15,0 0 0 16,10 0 0-16,12 0 7 16,1 2 1-16,0 3 0 15,4 1 0-15,3 0 1 16,-3-1-4-16,2 0-3 16,1 1 2-16,-6-1-4 15,2-1 3-15,0 0-3 16,2-3 3-16,-1 1-2 15,6-2 1-15,2 0 1 16,0 0-3-16,2 0 1 0,3 0-1 16,-3 0 1-16,0 0 6 15,-2 0-7-15,0 0 0 16,1 0 1-16,-7 0-1 16,0 0-1-16,-2 0 1 15,0 0-1-15,2 0 1 16,-2 0 0-16,7 0 1 15,-2 0 0-15,0 0-1 16,-1 0 1-16,-3 0 0 16,-1-2 1-16,0 1 2 15,-1-3-4-15,-3 3 0 16,-5-2 0-16,3 0 0 16,-2 1 0-16,-1-1 1 0,5 0-1 15,0-1 4 1,8 3-4-16,-8-2 1 0,3 0-1 15,-3 1-1-15,-1-1 1 16,-2 1 1-16,-4 2-1 16,-2-1 0-16,-1 1 0 15,-3 0 1-15,3 0 1 16,-3 0-2-16,-2 0 0 16,1 0 3-16,-4 0-7 15,2 0 9-15,-2 0-6 16,-3 0 4-16,1-3-6 15,-3 3 6-15,0 0-1 0,0 0-1 16,0 0 6-16,0 0-1 16,0 0 14-16,0 0-7 15,0 0-3-15,0 0-3 16,0 0-2-16,0 0 3 16,0 0-7-16,0 0 9 15,0 0-8-15,0 0 3 16,0 0 4-16,0 0-8 15,0 0 4-15,0 0-3 16,0 0 1-16,0 0-6 16,0 0 7-16,0 0-2 15,0 0-1-15,0 0 2 16,0 0-3-16,0 0 1 16,0 0 0-16,0 0 5 15,0 0 1-15,0 0 3 0,0 0 12 16,0 0-13-16,0 0 10 15,0 0-17-15,0 0-1 16,0 0 2-16,0 0 1 16,0 0-4-16,0 0 4 15,0 0-3-15,0 0-1 16,0 0 1-16,0 0 0 16,0 0-1-16,0 0-1 15,0 0 1-15,0 0-2 16,0 0 2-16,0 0 5 15,0 0-5-15,0 0 0 16,0 0-2-16,0 0 4 0,0 0-5 16,0 0 6-16,0 0 0 15,0 0-3-15,0 0-6 16,0 0 6-16,0 0 4 16,0 0-3-16,0 0-2 15,0 0 2-15,0 0-7 16,0 0 12-16,0 0-5 15,0 0-1-15,0 0 0 16,0 0-2-16,0 0 2 16,0 0 0-16,0 0 1 15,0 0-1-15,0 0 1 16,0 0-6-16,0 0 10 16,0 0-6-16,0 0 3 0,0 0-2 15,0 0 11 1,0 0-11-16,0 0 12 0,0 0 8 15,0 0-14-15,0 0-2 16,0 0 6-16,0 0 3 16,0 0-13-16,0 0 4 15,0 0-1-15,0 0 1 16,0 0-4-16,0 0 1 16,0 0 4-16,0 0-3 15,0 0 0-15,0 0-2 16,0 0 1-16,0 0 3 15,0 0-4-15,0 0 3 0,0 0-3 16,0 0 3 0,0 0-3-16,0 0 0 0,0 0 0 15,0 0 3-15,0 0-9 16,0 0 13-16,0 0-7 16,0 0 0-16,0 0-1 15,0 0 1-15,0 0 0 16,0 0 5-16,0 0-4 15,0 0 1-15,0 0-2 16,0 0 2-16,0 0-4 16,0 0 2-16,0 0 0 15,0 0 1-15,0 0-1 16,0 0 3-16,0 0-3 16,0 0 0-16,0 0-2 15,0 0 2-15,0 0 0 0,0 0 3 16,0 0-3-16,0 0 0 15,0 0-4-15,0 0 4 16,0 0 0-16,0 0 2 16,0 0-2-16,0 0 0 15,0 0 7-15,0 0-7 16,0 0-1-16,0 0 1 16,0 0 0-16,0-2 0 15,0 2 0-15,0 0 0 16,0 0 3-16,0 0 0 15,0 0-6-15,0 0 3 16,0 0-2-16,0 0 2 0,0 0 3 16,0 0-3-16,0 0 6 15,0 0-12-15,0 0 12 16,0 0-6-16,0 0 3 16,0 0-6-16,0 0 0 15,0 0 3-15,0 0 1 16,0 0-1-16,0 0 0 15,0 0 0-15,0 0 0 16,0 0-1-16,0 0-6 16,4-3-40-16,5 3-108 15,5-5-60-15,-3-9-106 16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0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2769,'0'0'2236,"0"0"-294,0 0-256,0 0-392,0 0 198,-9 1 2064,203 34-4498,-146-26-4482,-37-7 1217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6195,'0'0'576,"0"0"208,0 0-784,0 0 1553,0 0-865,0 0 49,165 39-545,-126-35-192,-2 2-592,-11-4-2690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1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9508,'0'0'390,"0"0"-203,0 0 101,0 0 203,0 0 178,17 1-82,51 0-184,-65 0-371,0-1 0,-1 0-1,1 1 1,0-1 0,-1 1 0,1 0 0,-1 0-1,1 0 1,-1 0 0,0 1 0,1-1 0,-1 0-1,0 1 1,0 0 0,0-1 0,0 1-1,0 0 1,0 0 0,0 0 0,-1 0 0,1 1-1,-1-1 1,0 0 0,0 1 0,1-1 0,-1 1-1,-1-1 1,1 1 0,0-1 0,-1 1 0,1-1-1,-1 1 1,0 0 0,0 1-32,4 13 109,26 100 243,-5 0 0,-5 2 1,0 60-353,-20-177 7,7 162 874,-10-161-863,0 1 1,1-1 0,-1 0-1,-1 0 1,1 0-1,0 0 1,-1-1 0,1 1-1,-1-1 1,0 0-1,0 0 1,0 0 0,0-1-1,0 1 1,0-1-1,0 0 1,-1 0 0,1 0-1,0-1 1,-1 0-1,1 1-18,-5 0 82,-118 21-1947,41-12-1659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1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9444,'0'0'977,"0"0"-897,0 0-16,0 0 1120,0 0-1024,0 0-31,117 109 223,-89-91-352,1-2-1073,-3-9 81,-5-7-1361,1 0-1329</inkml:trace>
  <inkml:trace contextRef="#ctx0" brushRef="#br0" timeOffset="252.862">344 1 4274,'0'0'2526,"0"0"-858,0 0-665,0 0-699,0 0-250,-9 0-143,6 0 63,0 0-1,0 0 0,-1 0 1,1 1-1,0-1 0,0 1 1,0 0-1,0 0 0,0 0 1,0 0-1,0 1 0,0-1 1,0 1-1,1 0 0,-1 0 1,0 0-1,1 0 0,0 0 1,-1 0-1,1 1 0,0-1 1,0 1-1,0-1 0,1 1 0,-1 0 27,-5 14 22,1-1-1,1 1 1,1 1-1,0-1 1,2 0-1,-1 1 1,2 0-1,1-1 1,0 1-1,1 0 1,1 0-1,0-1 1,2 0-1,4 15-21,2 44 628,-6-23-367,21 91 270,-4-128-3231,-8-16-432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1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 6227,'0'0'3063,"0"0"-1225,0 0-694,0 0-325,0 0-408,-20-6-277,8 7-178,1 0 0,0 1 1,0 0-1,1 1 1,-1 0-1,0 0 1,1 1-1,0 1 0,0 0 1,0 0-1,1 1 1,-2 1 43,-5 55-216,11 297 237,5-346-10,0 0 0,0-1 0,2 1 0,-1 0 0,1-1 0,1 1 0,1-1 1,-1 0-1,2 0 0,0 0 0,0-1 0,1 1 0,6 8-11,-5-16-164,-1-1 1,1 0-1,-1 0 1,1-1-1,0 0 1,0 0-1,0-1 1,1 0-1,-1 0 1,0 0-1,0-1 1,1 0-1,-1-1 1,0 1-1,0-2 0,0 1 1,1-1-1,-1 0 1,-1 0-1,1-1 1,0 1-1,-1-2 1,1 1-1,-1-1 1,0 0-1,0 0 1,0-1 163,31-23-3669</inkml:trace>
  <inkml:trace contextRef="#ctx0" brushRef="#br0" timeOffset="267.285">320 98 8596,'0'0'1249,"0"0"-1249,0 0 0,0 0 1232,0 0-143,0 0-913,187 191 160,-146-150-208,-8-2 144,-3-7-272,-4-5 0,-6-7 256,-5-3-256,0-7-240,-2-6-256,-4-4-1809,-3 0-192,-1-26-65</inkml:trace>
  <inkml:trace contextRef="#ctx0" brushRef="#br0" timeOffset="527.934">646 61 6659,'0'0'1137,"0"0"271,0 0-639,0 0-401,0 0 720,0 0-896,-122 312-112,114-280-32,1-9 96,5-7-144,2-7-896,0-5-961,0-4-1280,0 0-2866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0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51 1008,'0'0'897,"0"0"-641,0 0 48,0 0-224,0 0-80,0 0-432,0 0-288,-13-13-113</inkml:trace>
  <inkml:trace contextRef="#ctx0" brushRef="#br0" timeOffset="315.122">105 51 176,'-5'-15'822,"0"0"163,2 1 4441,-18 7-3663,-16 85-1136,26-36-269,3 2 0,2 0 1,1 0-1,3 0 0,1 0 0,2 5-358,0-20 196,1-5-157,1 0 1,2 0-1,0 0 0,2-1 1,0 1-1,2-2 0,0 1 0,2-1 1,0-1-1,2 0 0,0 0 0,1-1 1,1-1-1,1-1 0,0 0 0,2-1 1,0 0-1,1-2 0,0 0 0,1-1 1,1-1-1,2 0-39,1 1-960,1-1 1,0-2-1,0 0 1,2-1-1,-1-2 0,1 0 1,12 0 959,-2-3-3106</inkml:trace>
  <inkml:trace contextRef="#ctx0" brushRef="#br0" timeOffset="7449.036">667 81 6307,'0'0'576,"0"0"-464,0 0 577,0 0-401,0 0-80,0 0 464,0 0-624,256-30 112,-241 25 80,-6-1-144,-5 4 224,-4 0-320,0 0 0,0 2-32,0 0 32,-4 0-1568,-14 0-2034</inkml:trace>
  <inkml:trace contextRef="#ctx0" brushRef="#br0" timeOffset="7779.184">667 145 3730,'0'0'1038,"0"0"247,0 0-95,0 0-707,0 0-229,10 70 205,33 215-310,-27-146 470,-17-134-595,0 1 1,0 0-1,0 0 1,1-1-1,0 1 0,0 0 1,0 0-1,1 0 1,0-1-1,0 1 1,1 0-1,-1-1 0,1 1 1,0-1-1,1 1 1,-1-1-1,1 0 1,0 0-1,1 0 0,-1-1 1,1 1-1,0-1 1,0 0-1,0 0 1,0 0-1,1 0 0,0-1 1,-1 1-1,1-1 1,1-1-1,-1 1 1,4 1-25,1-1 5,-1 0 1,1 0 0,0-1 0,0 0-1,0 0 1,0-1 0,0-1 0,0 0-1,0 0 1,0-1 0,1 0 0,-1-1-1,-1 0 1,1 0 0,0-1 0,0-1-1,-1 0 1,0 0 0,9-5-6,-6-9-2206,-8-5-2276</inkml:trace>
  <inkml:trace contextRef="#ctx0" brushRef="#br0" timeOffset="8032.036">762 413 9684,'0'0'737,"0"0"-401,0 0-224,0 0-16,0 0 880,0 0-639,126 27-81,-87-21-256,0 2-801,-2 0-431,-4-4-1682,-5-4-1856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1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8996,'0'0'1286,"0"0"349,0 0-930,0 0-577,0 0-8,-4 29 51,-8 92 245,11-113-405,1 0 0,0 0 0,0 1 0,1-1 0,0 0 0,0 0 1,1 0-1,0 0 0,0-1 0,1 1 0,0-1 0,1 1 0,1 2-11,5 11 85,23 46-37,-32-67-85,0 0 1,1 0-1,-1 0 0,0 0 0,0-1 0,0 1 0,0 0 0,1-1 0,-1 1 0,0-1 1,0 1-1,0-1 0,0 0 0,0 1 0,0-1 0,0 0 0,0 0 0,0 1 0,-1-1 1,1 0-1,0 0 0,0 0 0,-1 0 0,1 0 0,-1 0 0,1 0 0,-1 0 1,1-1-1,-1 1 0,0 0 0,1 0 0,-1 0 0,0 0 0,0-1 0,0 1 0,0 0 1,0 0-1,0 0 0,0-1 37,1 0-82,59-200-7642,-60 203 7745,0-1 0,0 1 0,0-1 0,0 1 0,0-1 0,0 0 0,0 1 0,0-1 0,0 1 0,0-1 0,0 1 1,0-1-1,1 0 0,-1 1 0,0-1 0,0 0 0,0 1 0,1-1 0,-1 1 0,0-1 0,1 0 0,-1 0 0,0 1 0,1-1 0,-1 0 0,0 0 0,1 1 0,-1-1 0,1 0 0,-1 0 0,0 0 0,1 1 0,-1-1 0,1 0 0,-1 0 0,1 0 0,-1 0 1,0 0-1,1 0 0,-1 0 0,1 0 0,-1 0 0,1 0 0,-1 0 0,1 0 0,-1-1 0,0 1 0,1 0 0,-1 0 0,1 0 0,-1-1 0,0 1 0,1 0 0,-1 0 0,0-1 0,1 1 0,-1 0 0,0-1 0,1 1 0,-1 0 0,0-1 0,0 1 0,1 0 1,-1-1-1,0 1 0,0-1 0,0 1 0,0 0 0,0-1 0,1 1-21,9 40 1774,-10-36-1569,49 205 3077,-33-186-5638,-11-21-861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2657,'0'0'2359,"0"0"-116,0 0-314,0 0-275,0 0-637,0-5-449,0 3-547,0 1-1,1-1 1,-1 1 0,0-1-1,1 0 1,-1 1 0,1-1-1,0 1 1,0-1 0,-1 1-1,1-1 1,0 1 0,0 0-1,0-1 1,0 1 0,1 0 0,-1 0-1,0 0 1,0 0 0,1 0-1,-1 0 1,1 0 0,-1 0-1,1 1 1,-1-1 0,1 1-1,-1-1 1,1 1 0,0-1-1,-1 1 1,1 0 0,0 0-1,-1 0 1,1 0 0,0 0-1,-1 0 1,1 0 0,0 0-1,-1 1 1,2 0-21,212 11 1001,-207-11-816,-5 0-2061,-22-2-1492,-2 1-49</inkml:trace>
  <inkml:trace contextRef="#ctx0" brushRef="#br0" timeOffset="315.132">92 157 2881,'0'0'2273,"0"0"-741,0 0-310,0 0-89,0 0-500,2 58-377,5 181-155,-3-74 385,-5-162-421,0 0 1,1 0 0,-1 0-1,1 0 1,0 0-1,0 0 1,0 0-1,0 0 1,0 1 0,1-1-1,-1 0 1,1 0-1,0 0 1,0 0-1,0 0 1,1 0 0,-1-1-1,1 1 1,-1 0-1,1-1 1,0 1-1,0-1 1,0 1 0,0-1-1,0 0 1,1 0-1,-1 0 1,1 0-1,-1 0 1,1-1 0,0 1-1,0-1 1,0 0-1,0 0 1,0 0-1,0 0 1,0 0 0,2 0-66,12 2-9,1 0 0,-1-2 1,1 0-1,0-1 1,-1 0-1,1-2 0,-1 0 1,1-1-1,-1-1 0,0 0 1,0-1-1,0-1 1,2-2 8,22-26-4771,-39 13 807</inkml:trace>
  <inkml:trace contextRef="#ctx0" brushRef="#br0" timeOffset="585.942">68 385 7668,'0'0'1232,"0"0"-1232,0 0 0,0 0 896,0 0-831,0 0 127,119 20 432,-82-20-624,2-4-64,0-10-704,-2-3-2002,0-1-2912</inkml:trace>
  <inkml:trace contextRef="#ctx0" brushRef="#br0" timeOffset="889.164">739 1 5811,'0'0'3134,"0"0"-1474,0 0-641,0 0-304,-20 0-181,-59 4-441,77-3-94,-1-1 1,0 1-1,1 0 1,-1 0-1,1 0 1,-1 0-1,1 0 0,-1 0 1,1 1-1,0-1 1,0 1-1,0 0 1,0 0-1,0 0 1,0 0-1,0 0 0,1 0 1,-1 0-1,1 0 1,-1 1-1,1-1 1,0 0-1,0 1 1,0 0-1,0-1 0,0 1 1,1-1-1,-1 3 1,-2 5 0,-5 19 2,1-1 0,2 1 0,1 0 0,1 1 1,1-1-1,2 0 0,2 15-2,-2 6 1,3-33 12,0 0 0,1 0 0,1 0 0,0 0 0,1 0 0,1-1 0,1 0 0,0-1 0,1 0 0,1 0 0,0-1 0,1 0 0,0 0 0,1-1 0,4 2-13,-15-14-65,0 1 0,0-1 0,0 0 0,0 0 0,0 1 1,0-1-1,0 0 0,1 0 0,-1 0 0,0 0 0,1 0 1,-1-1-1,0 1 0,1 0 0,-1-1 0,1 1 0,-1-1 1,1 1-1,0-1 0,-1 0 0,1 1 0,-1-1 0,1 0 1,0 0-1,-1 0 0,1-1 0,-1 1 0,1 0 0,0 0 0,-1-1 1,1 1-1,-1-1 0,1 0 0,-1 1 0,1-1 0,-1 0 1,0 0-1,1 0 0,-1 0 0,0 0 0,0 0 0,0 0 1,1 0-1,-1 0 0,0-1 0,-1 1 65,11-27-3087</inkml:trace>
  <inkml:trace contextRef="#ctx0" brushRef="#br0" timeOffset="1152.426">734 90 9764,'0'0'561,"0"0"-433,0 0 1264,0 0-799,0 0-65,0 0-448,81 116 128,-55-103-416,4-7-240,0-6-1985,-4 0-1057</inkml:trace>
  <inkml:trace contextRef="#ctx0" brushRef="#br0" timeOffset="1418.716">1066 63 7812,'0'0'936,"0"0"-533,0 0 101,0 0-85,0 0-35,-9 12-248,-58 67 19,65-73-273,0-1 0,-1 1 0,2 0 0,-1 0 0,1 0 0,0 0 0,0 0 1,0 0-1,1 1 0,0-1 0,1 0 0,-1 0 0,1 0 0,0 0 0,1 4 118,53 252 3146,-49-230-3255,3 20 414,-7-19-4679,-2-48 748</inkml:trace>
  <inkml:trace contextRef="#ctx0" brushRef="#br0" timeOffset="1800.238">1290 8 9108,'0'0'446,"0"0"-150,0 0 520,0 0 457,0 0-409,22 0-191,108 0 532,-101 57-818,-27-49-384,71 495 925,-68-352-298,-7-149-626,0 1 0,0-1 0,0 0 0,0 0 0,0 0 0,0 0 0,0-1 0,-1 1 0,1-1 0,0 1 0,-1-1 0,0 0 0,1 0 0,-1 0 0,0 0 0,1 0 0,-1 0 0,0-1 0,0 0 0,0 1 0,1-1 0,-1 0 0,0 0 0,0-1 0,0 1 0,0 0 0,0-1-4,-5 1 1,-185 0-3138,104-5-2348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1056,'0'0'1551,"0"0"-188,0 0-51,0 0-95,0 0 344,8-15 2163,326 17-2502,-326-25-7817,-8 6 184</inkml:trace>
  <inkml:trace contextRef="#ctx0" brushRef="#br0" timeOffset="262.138">150 1 6403,'0'0'240,"0"0"1297,0 0-321,0 0-687,0 0 367,0 0-176,43 377-560,-34-344 128,-5-6-288,1-7 0,-5-9-64,2-7-960,2-4-577,-4-6-2417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4434,'0'0'334,"0"0"-153,0 0 0,0 0 265,0 0-201,0 0 51,-13 17 321,-38 54-36,-28-8 1591,80-60-2163,0-1 0,0 1-1,1-1 1,-1 1 0,1-1 0,0 1 0,0-1 0,0 0-1,0 0 1,0 0 0,0 0 0,0 0 0,1 0 0,-1-1-1,1 1 1,-1-1 0,1 0 0,0 1 0,-1-1-1,1 0 1,0-1 0,0 1 0,0-1 0,0 1 0,0-1-1,0 0 1,-1 0 0,1 0 0,0 0 0,0 0-1,0-1 1,0 1 0,0-1 0,0 0 0,-1 0 0,4-1-9,4 2 122,76 0 505,-85-39 1233,-8 30-1879,0 1 0,0 1 1,0-1-1,-1 1 0,0 0 1,0 1-1,-1 0 0,0 0 1,0 1-1,-1 0 0,-8-2 19,-2 1-3329,14 5-2637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05.52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168 7 482 0,'0'0'139'0,"0"0"-62"16,0 0-16-16,0 0 25 16,0 0-51-16,0 0-24 15,-9-6-9-15,9 6-2 16,-3 0 0-16,2 0-2 16,-9 0 2-16,-2 0-4 15,-6 0-28-15,-1 0 11 16,1 1 0-16,-4 4 7 15,5-4 8-15,2 3 6 16,1-4-1-16,7 0 2 0,2 0 3 16,5 0 34-16,0 0 5 15,0 0-16-15,0 0-1 16,0 0-15-16,0 0-11 16,0 0-4-16,5 0 2 15,7 0 1-15,6 0 1 16,2 0-14-16,9 0-62 15,1 0-39-15,0 0-150 16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 10021,'0'0'1056,"0"0"-528,0 0-352,0 0 785,0 0-577,0 0-128,148-6 144,-113 1-304,-7-1-192,-7 2 0,-5 2-1601,-5 2-640,-11 0-2529</inkml:trace>
  <inkml:trace contextRef="#ctx0" brushRef="#br0" timeOffset="293.213">92 145 6499,'0'0'955,"0"0"-285,0 0 271,0 0-314,0 0-181,-3 59-190,-8 181-77,1-69 61,4-90 139,47-75-139,-34-7-243,-1-1 0,1 0 0,-1 0 0,1-1 0,-1 1-1,0-1 1,0-1 0,-1 1 0,1-1 0,0 0 0,-1 0 0,0-1 0,0 0 0,-1 0 0,1 0 3,23-29-2539,-11 5-1090</inkml:trace>
  <inkml:trace contextRef="#ctx0" brushRef="#br0" timeOffset="560.5">1 310 8196,'0'0'1184,"0"0"-1088,0 0-96,0 0 369,0 0-337,0 0 608,115 7-640,-76-7-320,2 0-113,0-17-2384,-1-5-2337</inkml:trace>
  <inkml:trace contextRef="#ctx0" brushRef="#br0" timeOffset="824.737">507 22 9060,'0'0'993,"0"0"170,0 0-539,0 0-264,0 0-136,-14 1-37,-44 5-88,55-5-99,0 0 0,1 1 0,-1 0 1,1-1-1,-1 1 0,1 0 0,0 0 0,0 0 0,0 1 1,0-1-1,0 0 0,0 1 0,1 0 0,-1-1 1,1 1-1,0 0 0,0-1 0,0 1 0,0 0 0,0 0 1,1 0-1,-1 0 0,1 3 0,-3 5-28,-4 17-37,2 1 1,1 0-1,1 1 0,2-1 1,1 0-1,2 18 65,-1-16-4,-1-13 20,2 0 1,0 0 0,1 0-1,1 0 1,1 0-1,0-1 1,2 0 0,-1 0-1,2-1 1,0 0 0,2 0-1,-1-1 1,2 0 0,0 0-1,0-2 1,2 1-1,8 6-16,-20-18-102,0-1 0,0 0-1,1 0 1,-1 0 0,1 0-1,-1-1 1,0 1 0,1 0-1,0 0 1,-1-1 0,1 1-1,-1-1 1,1 0 0,0 1-1,-1-1 1,1 0 0,0 0-1,-1 0 1,1 0 0,0 0-1,-1-1 1,1 1 0,0 0-1,-1-1 1,1 1-1,-1-1 1,1 0 0,-1 1-1,1-1 1,-1 0 0,1 0-1,-1 0 1,0 0 0,1 0-1,-1 0 1,0-1 102,7-25-4186</inkml:trace>
  <inkml:trace contextRef="#ctx0" brushRef="#br0" timeOffset="1074.036">563 192 4722,'0'0'3922,"0"0"-3538,0 0 416,0 0 593,0 0-464,0 0-529,182 188-128,-153-169-80,-5-3 48,-9-6-240,-4-4-672,-3-6-1137,-6 0-448,-2-10 368,0-17-3057</inkml:trace>
  <inkml:trace contextRef="#ctx0" brushRef="#br0" timeOffset="1324.366">780 179 5587,'0'0'2529,"0"0"-2145,0 0 256,0 0 1601,0 0-1633,0 0-159,-67 209-193,58-176 16,3-2-16,-1-5-256,3-9 0,-1-5-144,5-12-1745,0 0-1841,0-29-1328</inkml:trace>
  <inkml:trace contextRef="#ctx0" brushRef="#br0" timeOffset="1608.605">941 11 6979,'0'0'1318,"0"0"-734,0 0 254,0 0-51,0 0 432,20 2-645,64 8-246,-81-10-286,-1 1-1,1-1 0,-1 1 1,1-1-1,-1 1 1,0 0-1,1 0 0,-1 0 1,0 0-1,0 0 1,0 1-1,0-1 0,0 1 1,0-1-1,0 1 1,0 0-1,0 0 0,-1-1 1,1 1-1,-1 1 1,1-1-1,-1 0 0,0 0 1,0 0-1,0 1 1,0-1-1,-1 0 0,1 1 1,0-1-1,-1 1 1,0-1-1,1 1 0,-1-1 1,0 1-1,0-1 1,-1 3-42,3 12 97,101 398 1231,-85-250-536,-74-142-605,-88-21-1686,49-19-2962,14-10-1523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3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27 186 2897,'0'0'1828,"0"0"-524,0 0 129,0 0-443,0 0-112,0 0-201,-27-12 2293,361 22-3235,-307-4-1537,-10-1-2340,-14-4-177</inkml:trace>
  <inkml:trace contextRef="#ctx0" brushRef="#br0" timeOffset="243.364">175 0 4962,'0'0'1185,"0"0"-1121,0 0 1328,0 0-575,0 0-145,0 0-512,41 196-48,-30-161 96,-2 2-208,-1 0 0,1 2-176,2-4-48,2-3-928,6-15-1057,1-13-2530</inkml:trace>
  <inkml:trace contextRef="#ctx0" brushRef="#br0" timeOffset="523.194">540 102 8276,'0'0'653,"0"0"-242,0 0-181,13 39 20,45 123-196,-57-157-50,0 0 1,0-1-1,1 1 0,-1-1 1,1 0-1,0 1 0,1-1 1,-1 0-1,1 0 0,0 0 1,0-1-1,0 1 0,0-1 1,0 1-1,1-1 0,0 0 1,0 0-1,-1-1 0,2 1 1,0 0-5,8 3 73,-11-7-26,0 0 1,0 0-1,0 0 0,1 0 0,-1 0 1,0-1-1,-1 1 0,1-1 1,0 1-1,0-1 0,-1 0 1,1 0-1,-1 0 0,1 0 1,-1 0-1,0 0 0,0 0 0,0 0 1,0 0-1,0-1 0,0 1 1,-1 0-1,1-1 0,-1 1 1,0 0-1,1-1 0,-1 1 1,0-1-1,-1 1 0,1 0 0,0-1 1,-1 1-1,1 0 0,-1-3-47,2-7 49,24-156-2811,-21 158 882,0 6-591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3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5587,'0'0'1712,"0"0"191,0 0-199,0 0-989,-2 12-453,2 78-1,55 27 177,-53-117-512,1 1 0,0-1 0,0 1 1,0-1-1,0 0 0,0 0 0,-1 0 0,1 0 0,0 0 1,0-1-1,0 0 0,0 1 0,-1-1 0,1 0 1,0 0-1,-1 0 0,1-1 0,0 1 0,-1-1 1,0 1-1,1-1 0,-1 0 0,0 0 0,0 0 0,0 0 1,0 0-1,0-1 0,-1 1 0,1 0 0,-1-1 1,1 1-1,-1-1 0,0 0 0,0 1 0,0-1 1,0-1 73,40-92-3349,-36 52 4795,-5 44-240,0 0-339,1 24 198,1-14-979,1 1 1,0-1 0,1 0-1,0 0 1,0-1-1,1 1 1,0-1 0,1 0-1,0 0 1,0 0-1,1-1-86,55 48-2534,-46-50 495,-2-5-1146</inkml:trace>
  <inkml:trace contextRef="#ctx0" brushRef="#br0" timeOffset="321.096">409 57 6147,'0'0'349,"0"0"876,0 0-118,0 0-336,0 0-232,25 39-171,77 123-69,-49-77 376,-51-133 2132,-2-111-2826,0 54-3906,1 87 1698,3 5-1007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3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5907,'0'0'2625,"0"0"-832,0 0-1377,0 0-32,0 0 657,0 0-641,110-20-16,-77 15-288,-7-1-48,-2 2 512,-9 0-560,-2 2 0,-7 0-80,-1 2-144,1 0-704,-6-4-1553,0-4-1153,0-5-1088</inkml:trace>
  <inkml:trace contextRef="#ctx0" brushRef="#br0" timeOffset="268.281">83 1 6515,'0'0'544,"0"0"817,0 0-353,0 0-351,0 0 31,0 0-608,20 195 48,-16-168-128,-2 3-704,-2-3 191,0-7-3008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3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4898,'0'0'1836,"0"0"-305,0 0-736,0 0-472,0 0-22,13 6 356,78 60 1130,-75-39-1575,-2 0 1,-1 1-1,-1 1 0,-1 0 0,-2 0 0,-1 1 1,-1 0-1,-2 1 0,-1-1 0,-1 1 0,-2 0 1,-1 0-1,-3 22-212,2-34 20,-1 0 1,-1 0 0,-1 0 0,0 0-1,-2-1 1,0 1 0,-1-2-1,-1 1 1,0-1 0,-2 0-1,0 0 1,0-1 0,-2-1-1,0 0 1,0 0 0,-13 9-21,-12-9-1978,15-30-3077,13-15 232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7283,'0'0'1420,"0"0"-932,0 0 235,0 0 288,0 0 160,23 4 16,153 19 748,-68-23-903,-87-21-2797,-17 0-2563,-3-1-2275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3906,'0'0'3524,"0"0"-1179,0 0-325,-10 19-1428,9-16-584,-8 16 39,0 0 0,1 0 1,2 1-1,0 0 0,1 0 1,0 0-1,0 20-47,-1 19 253,3 1 0,2-1 0,3 1-1,3 0 1,2-1 0,3 0 0,2-1 0,3 0 0,3-1 0,20 47-253,-32-89-164,0 0 1,1-1-1,0 0 0,1 0 0,1 0 1,0-1-1,1 0 0,0-1 0,1 0 1,1 0-1,0-2 0,0 1 1,1-1-1,0-1 0,1-1 0,0 0 1,0 0-1,0-1 0,5 0 164,40-1-2267,0-5-1911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10565,'0'0'1280,"0"0"-919,0 0-316,0 0 126,0 0 445,27 0-176,132 0 395,-132 57-651,-25-47-69,23 96 307,-5 2-1,-5 0 1,-5 0-1,-4 13-421,-6-119 11,0 0 0,0 0 0,0 0 0,0 0 0,-1 0 0,1 0 0,-1 0 0,1-1 0,-1 1 0,0 0 0,0 0 0,0-1 0,0 1 0,0 0 0,0-1 0,0 1 0,-1-1 0,1 1 0,0-1 0,-1 0 0,1 1 0,-1-1 0,0 0 0,1 0 0,-1 0 0,0 0 0,0-1 0,1 1 0,-1 0 0,0-1 0,0 1 0,0-1 0,0 0 0,0 1 0,0-1-1,0 0 1,0 0 0,0-1 0,0 1 0,0 0 0,1 0 0,-1-1 0,-2 0-11,-163 1-3613,160 0 3128,-63-2-3975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8644,'0'0'429,"0"0"529,0 0 355,0 0-438,0 0-392,6 40-123,22 125 211,-28-161-561,0 0 1,0 1-1,0-1 1,1 0-1,0 1 1,-1-1-1,2 0 1,-1 0-1,0 0 1,1 0 0,-1 0-1,1 0 1,0 0-1,1 0 1,-1-1-1,1 1 1,-1-1-1,1 1 1,0-1-1,0 0 1,2 0-11,0 1 64,-3-4-94,1 0-1,0 1 1,-1-1-1,1-1 0,0 1 1,-1 0-1,1-1 1,-1 1-1,1-1 1,-1 0-1,1 0 0,-1 0 1,1 0-1,-1 0 1,0 0-1,1-1 1,-1 1-1,0-1 0,0 0 1,0 0-1,0 1 1,-1-1-1,1 0 1,0-1-1,-1 1 0,1 0 1,-1 0-1,0-1 1,0 1-1,0 0 0,0-1 1,0 1-1,0-1 1,-1 0-1,1 1 1,-1-1-1,0 1 0,0-1 1,0 0-1,0 1 1,0-1-1,-1 0 1,1-1 30,2-3-198,29-130-1446,-6 274 4358,-18-107-2639,31 74-2207,-31-97-824,-1-5-1105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1857,'0'0'1990,"0"0"-472,0 0-133,0 0-243,0 0 88,0 0-494,0 0-80,0 0-2,0 0-219,0 0 64,0 0-195,12 0-198,333 16 1837,-330-13-1677,-5-1-1922,-3-2-4400,-7 0 4041</inkml:trace>
  <inkml:trace contextRef="#ctx0" brushRef="#br0" timeOffset="243.348">183 0 5683,'0'0'1344,"0"0"-703,0 0 479,0 0 161,0 0-1249,0 0 240,6 254 304,1-223-576,-3-1 0,0-5 0,3-5 112,-1-9-224,7-9-1105,3-2-1760,5-11 624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07.46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0 108 269 0,'0'0'128'16,"0"0"-104"-16,0 0 2 15,0 0 25-15,0 0-17 16,0 0-13-16,0 0-9 15,0 0-2-15,0 0 4 16,0 0 6-16,13 0 2 0,2 0 3 16,11 0-4-16,5 0-12 15,3 0-3-15,5 0 2 16,1 0-1-16,2 0-6 16,-1 0 0-16,4 0 1 15,-1 0 1-15,1 0 1 16,-1 0-2-16,-4 0-2 15,-3 0 2-15,-6 0-2 16,1 0 0-16,-8 0 3 16,1 0-3-16,-5 0 5 15,-2 0-1-15,-1 0-2 16,-3 0-1-16,3 0 1 16,-2 0 0-16,5 0 4 0,3 0-5 15,2 0 2-15,4 0 1 16,-2 0 0-16,1 0 1 15,0 0-4-15,-2 0 5 16,-3 0 1-16,-2 0-3 16,-1-1 0-16,-3-2 2 15,0 3-3-15,-3 0 1 16,-4 0-4-16,4 0 0 16,-1 0 1-16,-6 0-4 15,-1 0 7-15,-1 0-2 16,-2 0-2-16,-1 0 2 15,-2 0-2-15,3 0 5 0,-2 0-5 16,-1 0 9-16,0 0-1 16,0 0 0-16,0 0 2 15,0 0-10-15,0 0 2 16,3 0 6-16,-1 0-7 16,-2 0 10-16,0 0-6 15,0 0 8-15,0 0-7 16,0 0 5-16,4 0-8 15,1 0 4-15,3-2-5 16,-4 1 5-16,-2 1-6 16,5 0-1-16,-2 0 0 15,0 0 0-15,2 0 0 16,-2 0-1-16,0 0-4 16,4 0 5-16,0 0 0 15,0 0 4-15,0 0-4 0,-2 0 1 16,3 0-4-16,-4 0 7 15,7 0-8-15,-3 0 8 16,4 0-7-16,0 0 3 16,1 0 0-16,1 0 1 15,5 0 0-15,-1 0 0 16,5 0-1-16,-2 0 0 16,-3-2 4-16,4-1-4 15,-1 1-1-15,0 1 1 16,0 1 0-16,0-3 1 15,-1 1-1-15,-1 2 0 94,2-3-1-94,2 3 0 0,1-2 1 0,0 2 0 0,2-3 1 0,-1 0 0 0,1 2-1 0,3-4 0 0,1 3-1 0,-2-3 1 16,3 2 1-16,2 0 1 0,-3 2-2 0,7-3-2 0,-3 3 2 15,1 1 2-15,3-2-2 16,-3 2 2-16,3-3 0 16,0 2 0-16,-4-3-2 15,0 0-3-15,-1-1 3 16,-1 0 0-16,0 2 0 16,-5-2 0-16,1 4 1 0,1-1-1 15,1 2 0 1,8 0 0-16,2-3 0 0,2 2-3 15,7-2 4-15,-2 3-3 16,3 0 4-16,-4 0 2 16,-1 0-4-16,-2 0-4 15,-4 0 4-15,-1 0 0 16,-2 0 0-16,1 0-2 16,-1 0 5-16,7 0-5 15,-1 0 2-15,5 0 0 16,-3-2 0-16,3-2 0 15,-1 4 0-15,-7-2-1 0,-1 2 1 16,-3 0 0-16,-2 0 0 16,-1 0 1-16,0 0-2 15,-5 2 1-15,-3 2 0 16,0-2 0-16,-3 1 0 16,-1-2 0-16,-2 2 0 15,-4-3 0-15,-2 2 0 16,-1-2 1-16,-7 0-1 15,-3 0 0-15,-3 0 3 16,0 0-3-16,0 0 3 16,0 0 8-16,0 1-1 15,0-1-9-15,0 0 7 16,0 3-8-16,0-3-31 0,0 0-139 16,-13 0-99-1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9973,'0'0'0,"0"0"0,0 0 1120,0 0-768,0 0-176,0 0 160,141 132-191,-124-122-145,-2-2-961,1-6-1136,-8-2-1120</inkml:trace>
  <inkml:trace contextRef="#ctx0" brushRef="#br0" timeOffset="251.293">270 1 6611,'0'0'1233,"0"0"-836,0 0-18,0 0-72,0 0 74,-10 21-5,-54 100-154,58-108-125,0 0 0,0 0 0,1 0 0,1 1 0,0 0 0,1 0 1,1 0-1,0 1 0,1-1 0,0 0 0,1 1 0,1-1 0,2 14-97,-2 26 723,-1 150-331,5-185-1470,8-15-2435,-4-4-481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6099,'0'0'2366,"0"0"-1211,0 0-757,0 0-254,-8 10-61,-7 10-73,0 2 1,1 0 0,1 1-1,1 0 1,2 1 0,0 0-1,1 0 1,2 1 0,0 0-1,2 1 1,0-1 0,1 19-11,1-23 96,1 0 1,1 0-1,2 0 0,0 0 1,0 0-1,2 0 0,1 0 1,1-1-1,0 0 1,2 0-1,0 0 0,1 0 1,1-1-1,1-1 0,0 0 1,9 10-97,-18-27-95,1 1 1,0-1-1,-1 0 0,1 0 1,0-1-1,0 1 1,0 0-1,0 0 1,0-1-1,0 0 0,0 1 1,0-1-1,0 0 1,0 0-1,0 0 1,0 0-1,0 0 0,0 0 1,0-1-1,0 1 1,0-1-1,0 1 0,0-1 1,0 0-1,0 0 1,0 0-1,-1 0 1,1 0-1,0 0 0,-1 0 1,1-1-1,-1 1 1,1 0-1,-1-1 1,1 0-1,-1 1 0,0-1 1,0 0-1,0 1 1,0-1-1,0 0 0,0 0 1,-1 0-1,1 0 1,-1 0-1,1 0 1,-1 0-1,0 0 0,1 0 1,-1 0-1,0-1 95,13-33-3809</inkml:trace>
  <inkml:trace contextRef="#ctx0" brushRef="#br0" timeOffset="277.28">227 260 6515,'0'0'702,"0"0"-137,0 0 630,0 0-125,0 0-176,31 29 168,99 91-686,24 25 182,-154-145-690,0 0 0,0-1 0,0 1 0,0 0 0,0-1 0,0 1 0,0 0 0,0-1 0,0 1 0,1 0 0,-1-1 0,0 1 0,0 0 0,0-1 0,0 1 0,0 0 0,1-1 0,-1 1 0,0 0 0,0 0 0,1-1 0,-1 1 0,0 0 0,0 0 0,1 0 1,-1-1-1,0 1 0,0 0 0,1 0 0,-1 0 0,0 0 0,1-1 0,-1 1 0,0 0 0,1 0 0,-1 0 0,0 0 0,1 0 0,-1 0 0,0 0 0,1 0 0,-1 0 0,0 0 0,1 0 0,-1 0 0,1 1 0,-1-1 0,0 0 0,0 0 0,1 0 0,-1 0 0,1 1 132,-1-3-18,0-29-6038</inkml:trace>
  <inkml:trace contextRef="#ctx0" brushRef="#br0" timeOffset="541.55">555 256 6291,'0'0'1216,"0"0"-111,0 0-289,0 0 209,0 0 111,0 0-1024,-144 284-16,133-255 321,1-6-417,3-3 0,5-8-64,2-10-993,0-2-2144,0-10-1794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2609,'0'0'1969,"0"0"-1056,0 0-417,0 0 576,0 0 305,0 0-449,109-9-592,-70 7 913,-5 0-897,-3 2-304,-5 0 192,-9 0-240,-4 0-928,-6 2-209,-7 7-1456,0 1 1088,-5 2-1456</inkml:trace>
  <inkml:trace contextRef="#ctx0" brushRef="#br0" timeOffset="316.178">76 122 1873,'0'0'1470,"0"0"67,0 0-182,0 0-232,0 0-629,-1 52-188,-2 163 127,13-86 444,-9-108-515,-2-19-303,1 0-1,-1 0 1,1 0-1,0 0 1,-1 0-1,1 0 1,0 0-1,1 1 1,-1-1 0,0 0-1,1 0 1,-1 0-1,1 0 1,-1 0-1,1 0 1,0 0-1,0 0 1,0 0-1,0 0 1,0-1-1,1 1 1,-1 0-1,0-1 1,1 1-1,-1-1 1,1 1-1,0-1 1,-1 0-1,1 0 1,0 1-1,0-1 1,0 0-1,0-1 1,0 1-1,0 0 1,0-1 0,0 1-1,0-1 1,0 1-1,0-1 1,2 0-59,114-5 403,-115 4-655,-1 0 1,1 0-1,-1 0 0,1-1 1,-1 1-1,0 0 0,0-1 0,1 0 1,-1 0-1,0 1 0,-1-1 1,1 0-1,0-1 0,-1 1 1,1 0-1,-1 0 0,1-1 1,-1 1-1,0-1 0,0 1 0,0-1 1,0 1-1,-1-1 0,1 0 1,-1 1-1,0-1 0,1-1 252,-1-19-5629</inkml:trace>
  <inkml:trace contextRef="#ctx0" brushRef="#br0" timeOffset="585.458">57 251 6307,'0'0'1441,"0"0"-1329,0 0 384,0 0 576,0 0-399,0 0-481,119 0-64,-87 0 176,1 0-304,4-6-528,0-6-641,0-3-1744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5891,'0'0'1456,"0"0"-719,0 0-465,0 0 304,0 0 320,0 0-527,228-18 159,-189 18-528,-6 0 128,-7 0-384,-11 0-721,-6 0-1296,-9 8-752</inkml:trace>
  <inkml:trace contextRef="#ctx0" brushRef="#br0" timeOffset="307.181">44 233 4306,'0'0'958,"0"0"296,0 0-243,0 0-278,-6 60-303,-14 182 160,15-126-249,5-105-231,-1-9-108,0 1 1,1 0-1,-1 0 0,1-1 1,0 1-1,-1 0 0,1 0 0,1 0 1,-1 0-1,0-1 0,1 1 1,-1 0-1,1 0 0,0-1 1,0 1-1,0 0 0,0-1 0,0 1 1,1-1-1,-1 1 0,1-1 1,-1 0-1,1 1 0,0-1 1,0 0-1,0 0 0,0-1 0,1 1 1,-1 0-1,0-1 0,1 1 1,-1-1-1,1 0 0,-1 1 1,1-1-1,0-1 0,0 1 1,2 0-4,170 2 602,-68-32-3872,-80 14 347</inkml:trace>
  <inkml:trace contextRef="#ctx0" brushRef="#br0" timeOffset="547.535">98 339 8676,'0'0'0,"0"0"368,0 0-224,0 0 192,0 0-224,0 0 97,173 16-209,-136-16-161,0 0-1391,-4-12-1506</inkml:trace>
  <inkml:trace contextRef="#ctx0" brushRef="#br0" timeOffset="861.328">673 85 7395,'0'0'1988,"0"0"-833,0 0-373,0 0-497,0 0-58,-6 2-16,-4 2-277,0 2 1,0-1-1,1 2 1,0-1-1,0 1 1,0 0 0,1 1-1,0 0 1,1 1-1,-1-1 1,2 1-1,-1 1 1,1-1-1,1 1 1,0 0-1,0 0 1,1 1-1,0-1 1,1 1-1,0 0 1,0 0-1,2 0 1,-1 1-1,1 7 66,-2 6 19,1 0 0,1-1 0,2 1 0,0 0 0,2-1 0,0 0-1,2 1 1,0-1 0,2 0 0,1-1 0,0 0 0,2 0 0,1-1-1,1 0 1,4 5-19,-13-23 8,-1 0 15,0 1 0,1-1-1,-1 0 1,1-1 0,0 1 0,0 0 0,0-1 0,0 1-1,1-1 1,-1 0 0,1 0 0,0-1 0,0 1 0,0-1-1,0 0 1,0 0 0,1 0 0,-1 0 0,1-1 0,-1 0-1,1 0 1,-1 0 0,1 0 0,0-1 0,-1 0 0,1 0 0,0 0-23,17-35-2922,-9 1-1773</inkml:trace>
  <inkml:trace contextRef="#ctx0" brushRef="#br0" timeOffset="1078.746">823 142 9076,'0'0'528,"0"0"-31,0 0 495,0 0-352,0 0 65,0 0-465,102 168 80,-83-155-320,1-1-192,-3-8-160,1-4-2113,-3 0 592,0-14-1377</inkml:trace>
  <inkml:trace contextRef="#ctx0" brushRef="#br0" timeOffset="1409.86">1196 132 8148,'0'0'429,"0"0"-2,0 0-123,0 0 246,0 0-166,-8 18-240,-25 56-24,-28 0-760,55-11 600,6-18 592,2 0 0,2-1 1,2 1-1,3-1 0,8 29-552,10-16-1966,-20-62-144,3-19-142</inkml:trace>
  <inkml:trace contextRef="#ctx0" brushRef="#br0" timeOffset="1859.419">1468 1 10485,'0'0'723,"0"0"-406,0 0 49,0 0 197,0 0 242,25 2 102,80 7-234,-31-14 487,-66 24-1434,8 41 311,-3 2 0,-2-1 1,-3 2-1,-3-1 1,-3 1-1,-2 0 1,-4 5-38,3 34 42,-12 37 219,-26-133-114,-131-16-1550,56-5-3450,23 1-1806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19 228 5186,'0'0'1873,"0"0"-1329,0 0-135,0 0 407,-3 35-485,-10 115-80,10-34 928,4-113-1161,0-1-1,0 0 1,0 0 0,0 1-1,0-1 1,0 0 0,0 0 0,1 0-1,-1 0 1,1-1 0,0 1-1,-1 0 1,1-1 0,0 1 0,0-1-1,0 1 1,0-1 0,0 0-1,0 0 1,0 0 0,1 0 0,-1 0-1,0-1 1,1 1 0,-1-1-1,0 1 1,1-1 0,-1 0 0,0 0-1,1 0 1,-1 0 0,1 0-1,-1-1 1,0 1 0,1-1 0,-1 1-1,0-1 1,0 0 0,1 0-1,-1 0 1,0 0 0,0-1 0,0 1-1,0 0 1,0-1 0,0 1-1,-1-1 1,1 0 0,-1 0 0,2 0-18,11-16-262,-1-1 0,-1 0 0,-1-1 0,0 0 0,-2-1 1,0 0-1,4-16 262,-12 35 0,2-2 1185,-1 16-1050,1 4-35,1-1-1,1 1 0,0-1 1,1 0-1,0 0 0,1-1 0,1 0 1,1 0-1,0 0-99,18-3-3930,-17-11 1334</inkml:trace>
  <inkml:trace contextRef="#ctx0" brushRef="#br0" timeOffset="285.269">397 349 5907,'0'0'1254,"0"0"-49,0 0-273,0 0-119,0 0-44,9 34 191,29 106-696,-15-96 1782,-19-74-180,-4 28-2219,12-159-1649,-6 85-3397,-2 31-414</inkml:trace>
  <inkml:trace contextRef="#ctx0" brushRef="#br0" timeOffset="539.556">606 1 7363,'0'0'721,"0"0"47,0 0 865,0 0 80,0 0-417,0 0-592,128 410 65,-117-336-769,-11 5 976,0 1-976,-18 6 0,-27 6 400,-18 3-351,-20 11-98,-25 5-63,-38 0-2065,-28-7-5506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8420,'0'0'101,"0"0"83,0 0 211,0 0 11,0 0 490,20 2 379,146 14 1222,-44-10-936,-113-40-7716,-9 15 1585</inkml:trace>
  <inkml:trace contextRef="#ctx0" brushRef="#br0" timeOffset="252.361">230 0 5378,'0'0'2914,"0"0"-2802,0 0-112,0 0 800,0 0 33,0 0 127,0 178-880,0-145-16,0 2 480,0-6-512,-6-1 32,1-5 0,3-5 48,0-4-224,2-7-1360,0-7-561,0 0-977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6883,'0'0'787,"0"0"155,0 0-278,0 0 270,0 0-126,17 36-317,52 111 96,-30-92 115,-28-80 1552,11-68-1829,27-91-1146,4 69-6530,-38 91 3956</inkml:trace>
  <inkml:trace contextRef="#ctx0" brushRef="#br0" timeOffset="267.284">433 0 7075,'0'0'1905,"0"0"-1457,0 0-304,0 0 497,0 0 639,0 0-575,152 31 79,-111-31-640,0 0-16,-8-4-256,-12-1-80,-5 3-1745,-14-2 48,-2 0-1584</inkml:trace>
  <inkml:trace contextRef="#ctx0" brushRef="#br0" timeOffset="527.587">498 178 4498,'0'0'2084,"0"0"-566,0 0-798,0 0 14,0 0-110,-9 77-32,-26 241-386,25-165 530,10-81-224,2-71-509,0 1 0,-1 0-1,1 0 1,1-1 0,-1 1-1,0-1 1,0 0 0,0 0-1,1 0 1,-1 0 0,1 0-1,-1 0 1,1 0 0,-1-1-1,1 1 1,-1-1 0,1 0-1,0 0 1,-1 0 0,1 0-1,-1 0 1,1-1 0,-1 1-1,1-1 1,-1 0 0,1 0-3,10 1 157,-3-1-117,1 0 0,-1-1 0,0 0 0,0-1 0,0 0 0,0 0 0,-1-1 0,1 0 0,-1-1 0,0 0 0,0-1 0,4-3-40,28-33-3708,-33 22-230,-6 1-1043</inkml:trace>
  <inkml:trace contextRef="#ctx0" brushRef="#br0" timeOffset="791.881">417 371 7139,'0'0'1969,"0"0"-1553,0 0-336,0 0 609,0 0 319,0 0-752,102 49 176,-62-49-432,5 0-240,5-15 112,7-13-1953,-3-5-1536,-2-6-1682</inkml:trace>
  <inkml:trace contextRef="#ctx0" brushRef="#br0" timeOffset="1032.236">1075 74 9412,'0'0'2076,"0"0"-1500,0 0 8,0 0-181,0 0-29,-11 4 58,-79 42-107,82-41-363,0 0 0,1 1 0,0 0-1,0 0 1,1 1 0,0 0-1,0 0 1,0 1 0,1-1 0,0 1-1,1 0 1,-1 1 0,2-1-1,-1 1 1,1-1 0,0 1 0,0 6 38,-4 326-83,7-329 104,-1-1-7,1 1 1,-1-1-1,2 1 0,0-1 0,0 1 0,1-1 0,1 0 0,0 0 1,0 0-1,1 0 0,0 0 0,1-1 0,3 5-14,-6-14-59,-1 0-1,1 0 0,0-1 1,0 1-1,0 0 1,0-1-1,0 1 0,0-1 1,0 0-1,0 1 0,0-1 1,0 0-1,0 0 1,0 0-1,0-1 0,0 1 1,0 0-1,0-1 0,0 0 1,0 1-1,0-1 1,0 0-1,0 0 0,0 0 1,-1 0-1,1 0 0,0 0 1,-1-1-1,1 1 1,-1 0-1,1-1 0,-1 0 1,0 1-1,0-1 1,0 0-1,0 1 0,0-1 1,0 0-1,0 0 0,0 0 1,-1 0-1,1 0 1,-1 0-1,1 0 0,-1 0 1,0-1 59,18-32-3228</inkml:trace>
  <inkml:trace contextRef="#ctx0" brushRef="#br0" timeOffset="1282.616">1069 338 4930,'0'0'4098,"0"0"-3650,0 0 705,0 0 207,0 0-751,0 0-193,152 225 48,-122-202-464,-6-7 48,-5-4 160,-3-5-208,-8-3-1136,-3-2-753,-3-2-320,-2-2 112,0-21-848</inkml:trace>
  <inkml:trace contextRef="#ctx0" brushRef="#br0" timeOffset="1532.946">1214 301 5314,'0'0'3074,"0"0"-2930,0 0 624,0 0-223,0 0 143,0 0-624,-91 209 96,82-180 112,1-1-272,1-7 0,3-3 0,2-8-928,2-9-577,0-1-2385</inkml:trace>
  <inkml:trace contextRef="#ctx0" brushRef="#br0" timeOffset="1800.229">1379 35 9364,'0'0'403,"0"0"-157,0 0-148,0 0 249,0 0 429,29 2-167,91 6-6,-118-8-576,0-1 1,0 0 0,0 1-1,1 0 1,-1-1-1,0 1 1,0 0 0,1 0-1,-1 0 1,0 1 0,0-1-1,0 0 1,1 1 0,-1-1-1,0 1 1,0 0-1,0 0 1,0 0 0,0 0-1,0 0 1,0 0 0,0 0-1,-1 1 1,1-1-1,0 1 1,-1-1 0,1 1-1,-1 0 1,0 0 0,1-1-1,-1 1 1,0 0-1,0 0 1,0 0 0,0 0-1,-1 0 1,1 1 0,0-1-1,-1 0 1,0 0-1,1 0 1,-1 1 0,0 1-28,1 12 18,28 314 1294,-12-91-525,-17-236-806,-1 0 1,0 1-1,0-1 0,0 0 0,0 0 0,0 0 1,-1 0-1,1 0 0,-1 0 0,0 0 0,0 0 1,0 0-1,0-1 0,0 1 0,-1-1 0,1 0 1,-1 0-1,0 1 0,1-2 0,-1 1 0,0 0 1,0-1-1,0 1 0,0-1 0,-1 0 0,1 0 1,0 0-1,0 0 0,-1-1 0,1 1 0,0-1 1,-3 0 18,-1 1-432,0 0 0,-1 0 0,1-1 1,0 0-1,0 0 0,0-1 0,-1 0 1,1 0-1,0-1 0,0 0 0,1 0 1,-1-1-1,0 0 0,1 0 0,-3-1 432,-18-23-3695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1713,'0'0'1835,"0"0"-79,0 0 271,0 0-666,0 0-110,15-4 1094,209 42-581,-64-33-2036,-160-33-3909,-8 8 1329,-9-3 107</inkml:trace>
  <inkml:trace contextRef="#ctx0" brushRef="#br0" timeOffset="263.856">228 0 1969,'0'0'1857,"0"0"-817,0 0 465,0 0 96,0 0-849,0 0-448,-6 248 384,6-215-640,0-1 33,0-7-81,0-3 192,4-7-529,7-7 177,6-8-2353,5 0-208,2-18-1297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9941,'0'0'1504,"0"0"-1008,0 0-496,0 0-160,0 0 160,0 0 465,0 0-321,199-17 432,-157 11-576,-10 4 0,-8 2-32,-7 0-32,1 0-1073,-7 17-1600,-11 1-1233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8948,'0'0'0,"0"0"0,0 0 368,0 0 353,0 0 95,0 0-80,176 64-656,-126-64-80,0 0-1072,-7-10-2530,-6-9-1232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08.39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499 158 751 0,'0'0'165'15,"0"0"-37"-15,0 0-16 16,0 0-69-16,0 0-22 16,0 0-10-16,-63-126-1 15,53 113-9-15,3-1 0 16,2 9 1-16,4 5-2 16,-4 0-8-16,-3 0-6 15,-10 20 4-15,-13 31 6 16,-3 29 4-16,-1 17-3 15,9 12 5-15,12 4-3 16,10-1 2-16,4-1 1 0,0-8-2 16,0-10-1-16,12-13 0 15,3-17 1-15,-2-17 0 16,-7-19 0-16,-2-12 1 16,-1-9 0-16,-3-6-1 15,0 0-1-15,0 0-11 16,-16-12-51-16,-12-24-130 15,-3-13-99-15,-6-14-308 16</inkml:trace>
  <inkml:trace contextRef="#ctx0" brushRef="#br0" timeOffset="439">0 582 695 0,'0'0'64'0,"0"0"-18"15,0 0 45 1,0 0-55-16,0 0 2 0,0 0 5 15,0 0-32-15,215-1-7 16,-166 1-4-16,-8 0-1 16,-4 0-14-16,-3-1-112 15,-14-4-62-15,-2 3 17 16,-9 2 30-16,-4 0 81 16,-2 0 52-16,2 0 9 15,4 0 46-15,3 9 83 16,2 7-17-16,1-3-26 15,4 0-32-15,2-6 20 0,5 1-44 16,6-5-13-16,1-3-5 16,7 0-8-16,-4-3-3 15,-6-12-1-15,-11-4 0 16,-9-5-34-16,-7 3 10 16,-3 4-1-16,0 5 5 15,-13 5 20-15,-10 7 28 16,-3 0-17-16,2 0 9 15,-2 15-2-15,0 6-14 16,10 1-4-16,4 5-1 16,11-3-1-16,1 1 2 15,1-1-15-15,31-2-74 16,20-7 22-16,11-4 14 0,9-11-143 16</inkml:trace>
  <inkml:trace contextRef="#ctx0" brushRef="#br0" timeOffset="790">1237 586 430 0,'0'0'186'16,"0"0"-85"-16,0 0-3 15,0 0-15-15,0 0-23 16,0 0-22-16,-208 4-28 16,192 17-4-16,5-1-6 15,3 1-3-15,8-4 2 16,0-1-5-16,0-5 5 15,0 0 1-15,9-5 1 0,5-4-1 16,5-2-1-16,5 0-31 16,-1 0-2-16,0-10-13 15,-8 1 14-15,1 3 31 16,-10 4 2-16,-1 0 1 16,-2 2 5-16,-3 0-4 15,1 0-1-15,4 0 0 16,4 0 3-16,0 2-1 15,3 6-1-15,2 1-1 16,5-1 3-16,4-3-4 16,7-5-117-16,10 0-86 0,5-3 48 15,1-19 43 1</inkml:trace>
  <inkml:trace contextRef="#ctx0" brushRef="#br0" timeOffset="997">1543 554 43 0,'0'0'295'15,"0"0"-135"-15,0 0 49 16,0 0-48-16,0 0-69 15,0 0-31-15,19-70-22 16,-19 70-39-16,0 18-6 16,-2 13 6-16,-2 7 4 15,4-3 1-15,0 1-5 16,0-3 2-16,0-1-2 16,0-5 3-16,0-5-3 15,0-4-39-15,0-8-61 16,-5-7-131-16,-9-3-97 15</inkml:trace>
  <inkml:trace contextRef="#ctx0" brushRef="#br0" timeOffset="1177">1404 535 672 0,'0'0'95'15,"0"0"-11"-15,0 0-16 16,0 0-62-16,0 0-6 15,0 0-3-15,58-2 3 16,-23 8 5-16,5 1-5 16,-1-5-1-16,4-2-93 15,-5 0-39-15,0 0-54 16,-4-9-207-16</inkml:trace>
  <inkml:trace contextRef="#ctx0" brushRef="#br0" timeOffset="1849">1795 521 298 0,'0'0'95'0,"0"0"-49"0,0 0 122 15,0 0-41-15,0 0-24 16,0 0-32-16,-31 137-44 16,30-113 0-16,1-6-6 15,0 0-16-15,0-2-3 16,0-3 0-16,0-5-1 16,6-1 4-16,6-5-5 15,4-2-1-15,4 0-13 16,-1-11-22-16,3-12 11 15,-1-2-1-15,-5 5 7 16,-4 3 15-16,-7 5 4 0,-4 8 6 16,-1 4 31-16,0 0-4 15,0 0-9-15,0 0-5 16,0 0-19-16,0 19-1 16,0 4 1-16,0 2 13 15,0 1-10-15,0-3-2 16,0-3 0-16,0-2 1 15,8-8-4-15,6-4-13 16,4-6-23-16,5 0-39 16,3-6-45-16,2-23 45 15,2-8-15-15,-3 0 63 16,-4-2 29-16,-5 3 3 0,-4 9 55 16,-8 8 47-16,-6 9 8 15,0 9-23-15,0 1-15 16,0 0-37-16,0 0-21 15,0 0-17-15,0 17-15 16,0 13 15-16,-5 5 9 16,-1-2-1-16,2-1-5 15,1-7-2-15,3-3 0 16,0-6 1-16,0-9-2 16,0-2 4-16,0-5-4 15,0 0 6-15,0 0 1 0,0 0 3 16,0-7 1-1,3-20-7-15,10-5-4 0,6 0-1 16,-1 1 1-16,1-1-2 16,1 2 4-16,-5 8-2 15,2 0 4-15,-3 8-4 16,-4 1 0-16,3 5-4 16,-6 6-3-16,-1 2-62 15,2 0-68-15,-6 2-94 16,1 15 9-16</inkml:trace>
  <inkml:trace contextRef="#ctx0" brushRef="#br0" timeOffset="2155">2332 674 28 0,'0'0'201'0,"0"0"-32"15,0 0-69-15,0 0 0 16,0 0-50-16,0 0 20 0,49 56 20 16,-18-56 11-1,10-7-71-15,7-12-24 0,-5-3-6 16,-8-2-6-16,-12 4-17 15,-14 1-12-15,-9 0-3 16,0 5-18-16,-4 3 37 16,-19 9 7-16,-8 2 9 15,-1 0 3-15,1 0 16 16,7 14 43-16,5 5-19 16,5 3-9-16,7-1 0 15,4-1 1-15,3-1-13 16,0-2-9-16,0 2 5 0,16 0-1 15,15-6 2 1,11 3-7-16,16-13-9 0,9-3-89 16,9-6-207-16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16.60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1200 113 14 0,'-4'0'27'15,"4"0"56"-15,-2 0-46 16,2 0-13-16,0-2-16 16,0-5-8-16,0 0-25 15,0-2-70-15</inkml:trace>
  <inkml:trace contextRef="#ctx0" brushRef="#br0" timeOffset="251">1200 113 3 0,'-6'-67'59'0,"6"67"13"15,0 0 6-15,0 0-5 16,0 0-26-16,0 0-10 15,0-6-25-15,0 6 0 16,0 0 3-16,0 0-7 16,0 0-5-16,0 0 7 15,0-3-4-15,0 3-6 16,-3 0-14-16,-6 0 3 0,0 0-5 16,-2 0-51-16,2 0-35 15,-1 0-38-15</inkml:trace>
  <inkml:trace contextRef="#ctx0" brushRef="#br0" timeOffset="2074">1117 0 16 0,'0'0'4'0,"0"0"0"16,0 0 0-16,0 0-4 16,0 0 0-16,0 0 25 15,0 0 7-15,0 0 17 0,0 0 20 16,0 0-10-16,0 0-8 16,0 0-8-16,0 0-11 15,0 0 3-15,0 0-4 16,-3 0-16-16,3 0 3 15,0 0-3-15,-1 0 4 16,-4 0 1-16,-2 0 6 16,-3 0-3-16,-3 3-8 15,-1 9-12-15,4-2 1 16,-3 1-2-16,-4 3 3 16,1 3-4-16,-3 1 3 15,0 1 2-15,-1 2-2 0,-1 0-2 16,-1 1-2-16,2 0 1 15,-6 4-2-15,8-4 3 16,-8 3-2-16,-2 3 3 16,5 0 6-16,-3 1 3 15,3-1 0-15,0 2 5 16,0-1-17-16,1 0 2 16,1 3-1-16,-2-2 6 15,5-4-7-15,4-1 5 16,-5 2-1-16,2-1-4 15,-1 3 5-15,1 3-2 16,2-1-1-16,-2-3 1 16,-2 1-1-16,6 0 1 15,-1 0-3-15,-5 5 2 16,-2 0 5-16,3 2-3 0,-4-1 3 16,2 1-6-16,0 2 1 15,0 3 0-15,2 3-2 16,-4 3 8-16,4-2-8 15,1-1 8-15,2-2-8 16,2-2 6-16,1 0-5 16,1 0 0-16,2-1-1 15,-3 4 7-15,6 0-5 16,1 1-2-16,-2 3 1 16,2 4-1-16,0 11 4 15,1 1-4-15,1 6 1 16,1 0-1-16,-2-2 1 0,0-1-1 15,3 2 0 1,-4-4 0-16,-2-2 2 16,2-4-1-16,0-1-1 0,1 3 0 15,-1 7 0-15,1 2 4 16,-3 0 1-16,0 4 6 16,-1-5-7-16,4 11 8 15,2 4-5-15,-1 1 5 16,1-5-11-16,-1-2-1 15,2-8 6-15,1 5-6 16,-3-7 1-16,3-1-1 16,0 0 4-16,0-6-4 15,0-3 1-15,0-2-3 0,0-8 1 16,0 4 0 0,9 1 2-16,3-1-1 0,-3 0 3 15,1 2-2-15,-1 0-1 16,-1 4 3-16,-2-1-2 15,-2 0 2-15,4 1 3 16,-7-9-6-16,7 3 0 16,-3-5 0-16,-1 0 0 15,6-1 2-15,-1 1-2 16,3 0 6-16,2 1-1 16,1 3-3-16,2 1 0 15,1-6 2-15,1 2 2 16,-2-10-5-16,1-1 0 0,1-5 0 15,-1 1 3-15,-1-3-1 16,9 0 0-16,-6-1 3 16,1-3-6-16,1-2 0 15,-4 3 3-15,2-2-3 16,2 3 2-16,1 1-1 16,0 1-1-16,3-4-1 15,0-4 1-15,-2-4-2 16,6-2 2-16,-3 0 3 15,1-1 2-15,4 0-5 16,2 1 2-16,-5-3-2 16,6 1 0-16,-9-1 1 15,3-5 1-15,2 0 7 16,-5 3-9-16,2-4-1 0,-2 1-6 16,-1-3 7-16,4-1 0 15,-2-1 6-15,-4 1-6 16,8-3 3-16,-6 0-2 15,4 0 1-15,0 0 3 16,-3 0-3-16,0 0 3 16,-1 0-5-16,-1 0-2 15,4 0 2-15,-1 0 5 16,4 0 0-16,-2 0-2 16,-3 0-3-16,-3 0-11 0,3 0 11 15,-4-3 7 1,-2 1-5-16,1 1 6 0,-2-1 2 15,-2-1 9-15,-4 2-15 16,1 1 2-16,-3-4-6 16,4 4 5-16,-4 0-3 15,-2 0 2-15,0-1 1 16,-1 1-4-16,-3 0 6 16,-1-2-6-16,-4 2 5 15,2 0 5-15,-2 0-8 16,0 0-1-16,0 0-1 15,0 0 1-15,0 0 2 16,0-8-4-16,0-9-25 16,-14-7-116-16,-9-11-65 15,-3 4 12-15</inkml:trace>
  <inkml:trace contextRef="#ctx0" brushRef="#br0" timeOffset="2462">1478 5289 239 0,'0'0'68'16,"0"0"-58"-16,0 0 45 16,0 0 38-16,0 0 0 15,0 0-32-15,40 22-7 16,-20-12-34-16,1 1 27 16,1-1-23-16,-2-1-13 15,-3-2 7-15,-1 2-12 0,-2 0 2 16,0-2-2-1,-3 0-1-15,-3-3 2 0,-4-2 10 16,-4 1-12-16,0-2 0 16,0-1 4-16,0 4-5 15,0 4-2-15,0 7 7 16,-4 4 16-16,-9 3 5 16,-2-2-16-16,-4-3-3 15,3-4-5-15,6-4 0 16,1-1-3-16,6-6 3 15,2-1 1-15,1-1-3 16,0 0 0-16,0 0-4 16,0 0-15-16,0 0-47 0,0 0-144 15,0-6-477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6003,'0'0'2769,"0"0"-1280,0 0 47,0 0-1536,0 0 241,0 0 399,111-2-352,-57 2-208,3 0-80,-1-2 0,-2 0-192,-8 0-352,-13 2-1809,-14-2-945,-12 2-3153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10981,'0'0'13,"0"0"524,0 0 26,25-3 181,119-15 507,-142 18-1236,0 0-1,0 0 0,1 0 1,-1 0-1,0 0 1,0 1-1,1-1 0,-1 1 1,0-1-1,0 1 1,0 0-1,0 0 0,0 0 1,0 0-1,0 0 1,0 0-1,0 1 0,-1-1 1,1 1-1,0-1 1,-1 1-1,1 0 0,-1-1 1,0 1-1,0 0 1,1 0-1,-1 0 1,0 0-1,-1 0 0,1 0 1,0 0-1,0 1 1,-1-1-1,0 0 0,1 0 1,-1 0-1,0 1 1,0-1-1,0 0 0,0 2-14,15 87 284,-4 1 0,-4 0-1,-4 68-283,2 25 358,-5-183-368,1 0 0,0-1 0,-1 1 0,0 0 1,1 0-1,-1-1 0,0 1 0,0 0 0,0 0 0,0 0 0,0 0 1,-1-1-1,1 1 0,0 0 0,-1 0 0,0-1 0,1 1 0,-1 0 0,0 0 1,0-1-1,0 1 0,0-1 0,0 1 0,0-1 0,0 0 0,0 1 1,-1-1-1,1 0 0,0 0 0,-1 1 0,1-1 0,-1-1 0,0 1 1,1 0-1,-1 0 0,0 0 0,1-1 0,-1 1 0,0-1 0,0 0 0,1 1 1,-1-1-1,0 0 10,-93 10-2684,32-10-686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63 7972,'0'0'2163,"0"0"6,0 0-573,0 0-639,-15-2-1565,-67 49 920,82-47-346,0 0-102,0 15-1254,51 204 992,41 110 489,-91-322-76,0-1 1,0 0 0,1 0-1,0 0 1,0 0 0,0 0-1,1 0 1,0-1 0,0 1-1,1-1 1,-1 0-1,1 0 1,0 0 0,0 0-1,1 0 1,0-1 0,0 0-1,0 0 1,0-1 0,0 1-1,1-1 1,-1 0 0,1-1-1,0 1 1,0-1-1,0 0 1,0 0 0,0-1-1,2 0-15,-3 0-266,0 0 0,0-1 0,0 0 0,0 0 0,0 0-1,0 0 1,0-1 0,0 0 0,0 0 0,-1 0 0,1-1 0,0 1-1,-1-1 1,1 0 0,-1 0 0,0-1 0,1 0 0,-1 1-1,0-1 1,-1-1 0,4-2 266,21-28-3492</inkml:trace>
  <inkml:trace contextRef="#ctx0" brushRef="#br0" timeOffset="395.989">539 245 112,'0'0'5074,"0"0"-3243,0 0-738,0 0 25,0 0 61,0 1 2405,13 22-3993,35 31 533,1-3 0,3-2 0,2-2-1,23 13-123,-21-16-4,119 102 380,-167-153-1451,-8-22-334,0-12-2552</inkml:trace>
  <inkml:trace contextRef="#ctx0" brushRef="#br0" timeOffset="650.258">1019 258 10069,'0'0'848,"0"0"-784,0 0 1249,0 0-529,0 0-432,0 0 208,-191 292-560,169-259 0,5-2-16,8-10 240,3-9-448,6-8-576,0-4-1969,0-2-641,17-31-2320</inkml:trace>
  <inkml:trace contextRef="#ctx0" brushRef="#br0" timeOffset="905.167">1186 4 12470,'0'0'0,"0"0"0,0 0 64,0 0-64,0 0 352,0 0-352,191 124 0,-167-109-160,-7-3 160,1-4-1265,-1-4-720,0-4-672,-1-2 304</inkml:trace>
  <inkml:trace contextRef="#ctx0" brushRef="#br0" timeOffset="1154.5">1653 1 5410,'0'0'353,"0"0"188,0 0 212,0 0 42,0 0 608,-14 9-1014,-42 28-263,54-35-121,-1 0 0,1-1 1,0 1-1,0 0 1,-1 0-1,2 1 0,-1-1 1,0 0-1,0 0 0,1 1 1,-1-1-1,1 1 0,0 0 1,0-1-1,0 1 0,0 0 1,0 0-1,1 0 0,-1-1 1,1 1-1,-1 0 0,1 0 1,0 0-1,1 0 0,-1 0 1,0 0-1,1-1 0,0 2-5,0 14 6,19 237 2189,36 19-1221,-40-246-1259,1-33-3741,-4-23 814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9:5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6707,'0'0'672,"0"0"-210,0 0 47,0 0-252,0 0-97,-4 55 149,-13 173-205,5-47 144,6-56-154,49-113-388,-23-11 405,-1 0 0,1-2 0,0 0 0,-1-2 0,1 0 0,-1-1 0,1 0 0,-1-2 0,-1 0 0,1-2 0,-1 0 0,0-1-111,82-55-1233,-65 33-2107</inkml:trace>
  <inkml:trace contextRef="#ctx0" brushRef="#br0" timeOffset="254.353">20 251 5122,'0'0'5283,"0"0"-5283,0 0-272,0 0 96,0 0 176,0 0 32,120 7-32,-73-7-48,-3-2-1697,-5-7-2081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6371,'0'0'2262,"0"0"-1229,0 0-46,0 0-253,0 0-158,8 0-341,362-19 2961,-376 11-5315,-13-7-2307,-6-3-4359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2785,'0'0'7126,"0"0"-5584,0 0-1078,22 0-157,146 1 955,-163 2-1232,0 0 0,0 0 0,0 1 0,0-1-1,-1 1 1,0 0 0,0 1 0,0-1 0,0 1 0,-1 0 0,1 0-1,-1 0 1,-1 0 0,1 0 0,-1 1 0,0-1 0,0 1-1,0 0 1,-1-1 0,0 1 0,0 0 0,0 0 0,-1 0 0,0 1-30,3 6 28,91 471 1268,-167-475 43,-86-17-2422,53-8-2764,28-1-2647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5090,'0'0'3309,"0"0"-1173,0 0-684,0 0-6,0 0-697,4-3-284,8-2-434,1 0 0,0 0 0,0 1 0,0 1 1,0 0-1,0 1 0,1 1 0,-1 0 0,1 0 1,-1 2-1,1-1 0,12 4-31,22-3-126,-42-1-433,22 0-587,-18 6-5596,-10-2 3239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11941,'0'0'24,"0"0"43,0 0 200,0 0 456,33 0-459,101 0-101,-133-1-155,1 0 1,-1 1-1,1-1 1,0 0-1,-1 1 1,1-1-1,0 1 1,-1 0 0,1-1-1,0 1 1,-1 0-1,1 0 1,0 0-1,0 0 1,-1 1-1,1-1 1,0 0-1,-1 1 1,1-1-1,0 1 1,-1-1-1,1 1 1,0 0-1,-1 0 1,1 0-1,-1 0 1,0 0 0,1 0-1,-1 0 1,0 0-1,0 0 1,1 1-1,-1-1 1,0 0-1,0 1 1,0-1-1,-1 1 1,1-1-1,0 1 1,-1 0-1,1-1 1,-1 1-1,1 0 1,-1 0-9,2 8-23,94 441 1594,-93-439-1501,40 262 861,-97-244-750,-108 3-2862,29-18-3060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 10773,'0'0'1385,"0"0"-847,0 0 316,0 0-88,0 0-547,-24-4-393,19 6 102,-1 1 0,1 0 0,0 1 0,0-1 0,0 1-1,1 0 1,-1 1 0,1-1 0,0 1 0,0-1 0,1 1 0,-1 0 0,1 1-1,0-1 1,1 0 0,-1 1 0,1 0 0,0-1 0,0 1 0,1 0-1,0 0 1,0 0 0,0 0 0,1 0 0,0 1 0,0-1 0,1 3 72,-5 289 152,4-284-98,1-1 1,1 1-1,0-1 1,0 1-1,2-1 1,-1 0-1,2 0 1,0 0-1,0 0 1,1-1-1,1 0 1,0 0-1,1-1 1,0 0-1,0 0 1,1-1-1,1 0 1,0 0-1,0-1 1,1-1-1,1 1-54,-10-7-26,1-1 1,-1 0-1,0 0 0,1 0 0,-1-1 0,0 1 1,1 0-1,-1-1 0,1 0 0,-1 1 0,1-1 0,-1 0 1,1 0-1,-1-1 0,1 1 0,-1 0 0,1-1 0,-1 0 1,1 1-1,-1-1 0,0 0 0,1 0 0,-1 0 0,0-1 1,0 1-1,0-1 26,31-54-4392,-21 12-877</inkml:trace>
  <inkml:trace contextRef="#ctx0" brushRef="#br0" timeOffset="266.859">199 147 10837,'0'0'0,"0"0"512,0 0 225,0 0-209,0 0-208,0 0 144,170 139-336,-136-127-32,-3-7-96,-5-5-832,-2 0-305,-5-5-1184,1-27-1072</inkml:trace>
  <inkml:trace contextRef="#ctx0" brushRef="#br0" timeOffset="532.114">633 28 4818,'0'0'3015,"0"0"-2287,0 0-530,0 0 159,0 0-117,-18 25-34,-57 80 82,2-22-56,72-50-357,42 172 2178,-21-133-1519,4 31-406,-18-92-798,2-12-3990,0-12-1241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3490,'0'0'1515,"0"0"-29,0 0 24,0 0-704,0 0-342,-5 79 24,-14 242-18,28-191 63,-1-116-421,-7-10-86,0-1 0,1 0 0,-1 0-1,1 0 1,0-1 0,0 1 0,0 0 0,0-1-1,0 1 1,0-1 0,1 0 0,-1 1 0,1-1-1,0 0 1,-1-1 0,1 1 0,0 0 0,0-1-1,0 0 1,1 0 0,-1 0 0,0 0-1,0 0 1,0 0 0,1-1 0,-1 0 0,0 1-1,1-1 1,-1-1 0,0 1 0,1 0 0,-1-1-1,0 0 1,0 1 0,1-1 0,-1-1 0,0 1-1,0 0 1,0-1 0,0 1 0,0-1-1,1-1-25,83-56 95,-36 10-3060,-26 18-631</inkml:trace>
  <inkml:trace contextRef="#ctx0" brushRef="#br0" timeOffset="266.286">0 241 9060,'0'0'2081,"0"0"-1329,0 0-479,0 0-273,0 0-112,0 0 112,85-24 544,-35 7-544,4-5-641,0-5-495,-2-6-2338,-6 1-2817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19.7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17 0 47 0,'0'0'22'0,"0"0"-18"16,0 0-1-16,0 0-3 15,0 0 0-15,0 0 0 16,-15 14-6-16,15-9-16 16,0-2-26-16</inkml:trace>
  <inkml:trace contextRef="#ctx0" brushRef="#br0" timeOffset="487">17 0 11 0,'-15'46'9'0,"15"-46"12"16,0 0 12-16,0 0 79 0,0 0-21 16,0 0-12-16,0 17-20 15,0-17-13-15,0 0 6 16,0 0-14-16,0 0-16 15,0 0 7-15,0 5-11 16,0 1 7-16,11 2-11 16,2 0 44-16,7 1-20 15,6-1 15-15,2-2-19 16,4 1-9-16,2-3-4 16,3 0-10-16,0-2 0 15,0 0 3-15,-4-2 12 16,0 0-8-16,-7 2 4 0,-6-2-14 15,-2 0 8 1,-1 0-9-16,0 0 0 0,-7 0 4 16,3 0-10-16,-3 0 18 15,-2 0-7-15,-3 0-11 16,4 0 2-16,-6 0 1 16,-1 0 5-16,1 0-8 15,-3 0 5-15,1 0-6 16,-1 3 3-16,0-3-3 15,0 0 3-15,0 0 4 16,0 0-4-16,0 0-3 16,0 0 0-16,0 0 0 15,0 0-5-15,3 0-43 16,-3-15-118-16,0-14-231 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0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9220,'0'0'1697,"0"0"-1697,0 0 64,0 0-64,0 0 1201,0 0-1089,204 0 48,-165-2-160,-11-2-160,-6 2 16,-11 2-2434,-9 0-767,-2 0-209</inkml:trace>
  <inkml:trace contextRef="#ctx0" brushRef="#br0" timeOffset="282.822">83 221 3762,'0'0'1195,"0"0"-101,0 0 333,0 0-285,0 0-675,2 60-182,3 185-53,10-89 697,-14-145-918,-1-9-2,-1 0 0,1 1 0,0-1 0,0 1 1,0-1-1,0 0 0,0 1 0,0-1 1,1 1-1,-1-1 0,1 0 0,0 0 1,0 1-1,0-1 0,0 0 0,0 0 0,0 0 1,0 0-1,1 0 0,-1 0 0,1 0 1,0 0-1,-1-1 0,1 1 0,0 0 0,0-1 1,0 0-1,0 1 0,0-1 0,0 0 1,1 0-1,-1 0 0,0 0 0,0-1 1,1 1-1,-1-1 0,2 1-9,10 2-108,1-1 1,-1-1-1,0 0 0,0 0 0,1-2 1,-1 0-1,0 0 0,0-1 1,0-1-1,0 0 0,0-1 1,0-1-1,-1 0 0,0-1 1,0 0-1,0-1 0,-1-1 0,0 0 1,9-8 107,-6-5-3861</inkml:trace>
  <inkml:trace contextRef="#ctx0" brushRef="#br0" timeOffset="552.052">49 383 6163,'0'0'2225,"0"0"-2225,0 0 128,0 0 80,0 0 432,0 0-576,141 0 529,-93 0-593,-1-11-449,-1-9-1103,-1-7-2818</inkml:trace>
  <inkml:trace contextRef="#ctx0" brushRef="#br0" timeOffset="854.277">737 1 9364,'0'0'1881,"0"0"-1193,0 0-333,0 0-43,0 0-77,-11 3-109,-69 50-297,73-43 104,1 1-1,0-1 1,1 1 0,0 1 0,1-1-1,0 1 1,0-1 0,1 1 0,1 0 0,0 1-1,1-1 1,0 0 0,1 0 0,0 0-1,2 7 68,-4 19 23,2 0 0,2 0-1,1 0 1,2-1 0,2 0-1,1 1 1,2-2 0,2 0-1,1 0 1,1-1 0,2-1 0,13 19-23,-29-51 6,1 0 1,0 0 0,0 0 0,0-1-1,0 1 1,0 0 0,1 0 0,-1-1-1,0 1 1,1-1 0,-1 1 0,1-1 0,0 0-1,-1 0 1,1 1 0,0-1 0,0 0-1,0 0 1,0-1 0,0 1 0,0 0-1,0-1 1,0 1 0,0-1 0,0 0-1,0 1 1,0-1 0,0 0 0,0 0 0,0-1-1,0 1 1,0 0 0,0-1 0,0 1-1,0-1 1,0 1 0,0-1 0,0 0-1,0 0 1,0 0 0,0 0 0,-1 0 0,1-1-1,0 1 1,-1 0 0,1-1 0,-1 1-1,0-1 1,1 0 0,-1 1 0,0-1-1,0 0 1,0 0 0,0 0-7,33-73-3578,-20 33-1869</inkml:trace>
  <inkml:trace contextRef="#ctx0" brushRef="#br0" timeOffset="1117.575">822 184 7956,'0'0'909,"0"0"-410,0 0 499,0 0 579,0 0-852,36 31-194,116 98 102,72 38 407,-223-167-1173,0 0 0,-1 0 0,1 0 0,0 0 0,0-1-1,0 1 1,0 0 0,0-1 0,0 1 0,0 0 0,-1-1 0,1 1 0,0-1-1,0 0 1,-1 1 0,1-1 0,0 0 0,-1 1 0,1-1 0,0 0 0,-1 0-1,1 1 1,-1-1 0,0 0 0,1 0 0,-1 0 0,0 0 0,1 0 0,-1 1-1,0-1 1,0 0 0,0 0 0,0 0 0,0 0 0,0 0 0,0 0 0,0 0-1,0 0 1,0 0 0,0 0 0,0 0 0,-1 0 0,1 1 0,0-1 0,-1 0-1,1 0 1,-1 0 0,1 0 0,-1 1 0,0-1 0,1 0 0,-1 0 0,0 1 133,1-11-1479,0-33-3702</inkml:trace>
  <inkml:trace contextRef="#ctx0" brushRef="#br0" timeOffset="1383.826">1193 172 8836,'0'0'608,"0"0"-224,0 0 561,0 0-273,0 0 609,0 0-945,-146 280-144,131-255 288,4-7-448,7-8-32,2-7 0,2-3-1216,0 0-1473,11 0-1569,10-23 1824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8500,'0'0'1152,"0"0"897,0 0-128,0 0-1296,0 0-625,0 0 48,0 0 48,133-15 1040,-64 15-1136,-4 0 0,-6 0 304,-9 0-304,-9 0-16,-13 3-384,-8 5-1233,-9 0-224,-11 2-1328,-2-2-529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6131,'0'0'2017,"0"0"-1889,0 0 448,0 0-128,0 0 321,0 0-65,149 63-528,-92-60-160,4 1-32,2-4-864,0 0-897,0 0-1297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10565,'0'0'811,"0"0"112,0 0-448,0 0-136,0 0 125,-46 46-173,-139 151-33,179-190-253,0-1 0,0 1-1,0 1 1,1-1 0,1 1-1,-1 0 1,1 0 0,0 0-1,1 0 1,0 1 0,0-1-1,-1 8-4,-2 26 37,1 0 0,3 1 0,1 0 0,2-1 0,2 7-37,-3-40-3,1 0 1,0-1 0,1 1 0,0 0 0,0-1 0,1 0 0,0 1 0,0-1 0,1 0 0,0 0 0,0-1-1,1 1 1,0-1 0,1 0 0,-1-1 0,1 1 0,1-1 0,-1 0 0,1 0 0,0-1 0,0 0-1,0 0 1,1-1 0,0 0 0,0 0 0,0-1 0,0 0 0,4 1 2,0-5-62,-1 1 0,1-2 0,-1 1 0,1-2 0,-1 1 0,0-2 0,0 1 0,0-2 1,0 1-1,-1-1 0,1-1 0,-1 0 0,-1-1 0,1 1 0,-1-2 0,0 1 0,-1-1 0,0-1 0,3-4 62,-6 8-2,-4 5 98,-1 0 29,0 0 43,0 0-16,35 23 230,68-19-1044,-102-6 680,0 0 1,0 0-1,-1 0 0,1 0 0,-1 0 0,1 0 1,-1 0-1,1 0 0,-1 0 0,0 0 0,0 0 1,0 0-1,-1 0 0,1 0 0,0 0 0,-1 0 1,1 0-1,-1 0 0,1 0 0,-1 0 0,0 0 1,0 0-1,0 1 0,0-1 0,0 0 0,-1 1 0,1-1 1,-1 0-19,-69-28 13,76 29-3971,29-1 3079,76 2-2733,-71 0 453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4626,'0'0'2260,"0"0"-1639,0 0-394,0 0-32,0 0 469,10 39 67,33 123-32,-41-152-562,1 1 0,0-1 0,1 0 0,0 0 0,1-1 0,-1 1 0,2-1-1,-1 0 1,2-1 0,-1 1 0,1-1 0,4 4-137,-2-3 38,-9-8-19,1 0 1,-1 0-1,1 0 0,-1 0 0,1 0 1,-1-1-1,1 1 0,-1 0 0,1 0 1,0-1-1,-1 1 0,1 0 0,0-1 1,0 1-1,-1-1 0,1 1 0,0-1 1,0 1-1,0-1 0,0 1 0,0-1 1,0 0-1,0 0 0,0 1 0,0-1 1,0 0-1,0 0 0,0 0 0,-1 0 1,1 0-1,0 0 0,0-1 1,0 1-1,0 0 0,0 0 0,0-1 1,0 1-1,0 0 0,0-1 0,0 1 1,0-1-1,-1 1 0,1-1 0,0 1 1,0-2-20,13-43 876,-12 35-738,20-230-1541,-22 240 266,0 0-34,0 0-867,0 2-2068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10309,'0'0'1600,"0"0"-1600,0 0 0,0 0-16,0 0 16,0 0 209,-39 158-209,30-143-1265,3-5 112,1-6-2272,3-4-2674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12950,'0'0'656,"0"0"-656,0 0-2033,0 0-560,0 0-288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15767,'0'0'0,"0"0"-3025,0 0-2049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12406,'0'0'208,"0"0"144,0 0 432,0 0-512,0 0 769,0 0-977,228 305-16,-217-250 240,-11 5-288,0 1 0,-20 3-96,-17 3 240,-4-7 64,-7-5-208,-6-12-960,-2-22-1233,1-21-5059</inkml:trace>
  <inkml:trace contextRef="#ctx0" brushRef="#br0" timeOffset="259.305">385 436 12438,'0'0'1632,"0"0"-1632,0 0-3505,0 0-2450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10757,'0'0'960,"0"0"-591,0 0 367,0 0-672,0 0-64,0 0 368,104 149-368,-86-138-144,-1-3-288,1-6-1825,-5-2-176,-3 0-2466</inkml:trace>
  <inkml:trace contextRef="#ctx0" brushRef="#br0" timeOffset="353.021">385 1 9764,'0'0'1260,"0"0"-505,0 0-320,-25 30-289,-76 92-68,40-63-4,61-59-172,0 0-105,35 145-77,-3 2 1183,-6 2 0,5 142-903,-31-291-132,1 0 0,-1 0-1,0 0 1,1-1 0,-1 1 0,1 0-1,-1 0 1,0 0 0,1 0 0,-1 0-1,1 0 1,-1 0 0,1 0 0,-1 0 0,0 0-1,1 0 1,-1 0 0,1 0 0,-1 0-1,0 0 1,1 1 0,-1-1 0,1 0-1,-1 0 1,0 0 0,1 1 0,-1-1 0,0 0-1,1 0 1,-1 1 0,0-1 0,1 1 132,3-35-5408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21.44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16 0,'0'0'135'0,"0"0"10"16,0 0-24-16,0 0-24 16,0 0-4-16,0 0-36 15,0 0 1-15,0 0 0 16,0 0-18-16,0 0-1 16,0 0-12-16,0 0-7 15,0 0-5-15,5 0-15 0,7 0 0 16,7 0 0-1,5 5 3-15,7-1 33 0,1-3-16 16,2 2-12-16,-2 2 4 16,-4-5-10-16,-1 1-2 15,-5 0 0-15,-7-1 2 16,-4 4 2-16,-5-4-4 16,-1 0 0-16,-5 0 0 15,0 1 5-15,0-1-4 16,0 0 2-16,0 0 4 15,3 0 10-15,-3 0 3 16,0 0 2-16,0 0-16 16,0 0 10-16,1 0-4 15,4 0-12-15,-1 0 8 16,1 0-2-16,3 0-1 0,-4 0-3 16,-2 0-1-1,1 0 6-15,-3 0-7 0,0 0 0 16,0 0 5-16,0 3-5 15,0-3 0-15,0 0-1 16,0 0-3-16,0 0 3 16,0 0-9-16,0 0-40 15,-3 0-31-15,-12 0-97 16,-7-15-594-16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1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2273,'0'0'5122,"0"0"-4769,0 0-33,0 0 448,0 0-192,0 0-111,-56 274 735,56-218-1168,17-3 80,5-8 368,4-8-320,4-5-160,1-9-48,-1-9-2161,-4-8 1329,-4-6-1345,-2-4 0</inkml:trace>
  <inkml:trace contextRef="#ctx0" brushRef="#br0" timeOffset="260.303">285 205 8676,'0'0'544,"0"0"-16,0 0-15,0 0-369,0 0 624,0 0-704,222 192 64,-181-171-128,-2-5 128,-4-4-368,-9-8-880,-9-4-33,-6 0-159,-2-2-1346</inkml:trace>
  <inkml:trace contextRef="#ctx0" brushRef="#br0" timeOffset="515.08">643 164 8436,'0'0'512,"0"0"-80,0 0 1089,0 0-1233,0 0 512,0 0-767,-171 297 239,154-261-128,6-9-144,4-4-128,7-7-385,0-10-2560,5-6-1569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2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20 374 512,'-19'-74'5461,"44"168"-1782,-13-63-3523,1 0 1,2-2-1,1 1 0,1-2 1,1 0-1,2-1 0,7 6-156,-23-28 31,0 0 0,0 0 1,1 0-1,0 0 0,0-1 0,0 0 0,1 0 0,-1 0 0,1-1 0,0 0 0,0 0 0,0 0 1,1-1-1,-1 0 0,0 0 0,1-1 0,0 1 0,-1-1 0,1-1 0,-1 1 0,1-1 0,0 0 1,0-1-1,-1 0 0,1 0 0,-1 0 0,1-1 0,-1 0 0,1 0 0,-1-1 0,0 1 0,3-3-31,25-22 82,-1-1 0,-2-2 0,-1-1 0,-1-2-1,-2 0 1,-2-2 0,0-1 0,2-9-82,0 4 34,-7 11-98,9-15-308,2 1 1,1 1 0,3 2-1,1 1 1,27-21 371,-60 57-312,2 1 1,-1 0-1,0 0 0,1 0 1,-1 1-1,1 0 0,0-1 1,0 2-1,0-1 0,0 0 1,0 1-1,0 0 0,1 0 1,-1 1-1,0 0 1,5 0 311,10 0-3570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2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1072,'0'0'643,"0"0"265,0 0 1,0 0-271,0 0-211,0 0 117,10-16 2201,391-32-2723,61-10 60,-83 45 142,-7 5 30,-248 22-203,547 2 242,-594-9-376,581 36 70,22-3 125,-619-36-87,32 4-25,-1-4-1,1-4 1,56-8 0,125 3 355,-267 3 85,-14 2-3332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4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3410,'0'0'1104,"5"9"1,45 322 4620,-33-177-4706,2-15-667,-14-194-1579,-6 45 1011,0 0 1,1 1-1,1-1 0,-1 0 1,2 1-1,-1-1 0,1 1 1,1-1-1,-1 1 0,2 0 1,-1 0-1,1 0 0,1 0 1,-1 1-1,1 0 0,1 0 1,0 0-1,2-2 216,-6 9 16,-1 0 0,1-1 0,-1 1 0,1 0 0,0 1 1,-1-1-1,1 0 0,0 0 0,0 1 0,-1-1 0,1 1 0,0 0 0,0-1 0,0 1 0,0 0 0,0 0 0,0 0 0,0 0 0,-1 0 1,1 1-1,0-1 0,0 1 0,0-1 0,0 1 0,-1 0 0,1-1 0,0 1 0,-1 0 0,1 0 0,0 0 0,-1 0 0,1 1 0,-1-1 1,0 0-1,1 1 0,-1-1 0,0 1 0,0-1 0,0 1 0,0-1 0,0 1 0,0 0 0,0 1-16,30 89 1910,-26-75-1459,-3-10-323,19 55 689,-21-61-823,1 0 0,-1 0 1,1 0-1,-1 0 0,1 0 1,0 0-1,-1 0 0,1 0 1,0 0-1,0 0 0,-1 0 1,1 0-1,0 0 0,0 0 1,0-1-1,0 1 0,0 0 1,0-1-1,0 1 0,0-1 1,1 1-1,-1-1 0,0 0 1,0 1-1,0-1 0,0 0 0,1 0 1,-1 0-1,0 0 0,0 0 1,0 0-1,1 0 0,-1 0 1,0 0-1,0-1 0,0 1 1,1 0-1,-1-1 0,0 1 1,0-1-1,0 0 0,0 1 1,0-1-1,0 0 0,0 1 1,0-1-1,0 0 6,76-119-2449,-73 114 2441,-2 2 23,0 0 0,0 0 0,0 1 0,1-1 0,0 1-1,-1-1 1,1 1 0,0 0 0,1 0 0,-1 0 0,0 0 0,1 0-1,0 1 1,-1 0 0,1 0 0,0 0 0,0 0 0,0 0 0,4 0-15,13 60 2475,-15 20-4033,-4-73-2684,-1-5 2183</inkml:trace>
  <inkml:trace contextRef="#ctx0" brushRef="#br0" timeOffset="501.359">463 252 3858,'0'0'1158,"0"0"-475,0 0-262,0 0 22,0 0-294,9 2-77,-1 1-70,1-1 0,-1 1 0,0 1 0,0 0-1,0 0 1,0 1 0,-1-1 0,0 2-1,0-1 1,0 1 0,0 0 0,3 5-2,109 142-1315,-109-117 2552,-8-56 17,-2 17-1248,-1 0-1,1-1 0,0 1 1,0 0-1,1 0 0,-1-1 1,1 1-1,-1 0 0,1 0 1,0 0-1,0 0 0,1 0 1,-1 0-1,0 0 0,1 0 1,0 1-1,0-1 0,0 0 1,0 1-1,0-1 0,0 1 1,1 0-1,-1 0 0,1 0 1,-1 0-1,1 0 0,0 1 1,0-1-1,0 1 0,0 0 1,0 0-1,0 0 0,0 0 1,0 0-1,0 1 0,1-1 1,-1 1-1,0 0 0,1 0-5,30 49 595,-33-46-609,0 0 1,0 0-1,0 0 1,0 0-1,0-1 1,1 1-1,-1 0 1,1-1-1,0 1 1,0-1-1,0 1 1,0-1-1,0 0 1,0 0-1,0 0 1,1 0-1,-1 0 1,1-1-1,0 1 1,-1-1-1,1 1 1,0-1-1,0 0 1,0 0-1,0-1 1,0 1-1,0 0 1,1-1 13,1-2-245,0-1 1,0 0 0,0 0-1,0-1 1,-1 1 0,0-1 0,0 0-1,0 0 1,0-1 0,0 1 0,-1-1-1,0 0 1,0 0 0,0 0 0,-1 0-1,0 0 1,1-1 0,-1-2 244,4-3-758,14-32-2494</inkml:trace>
  <inkml:trace contextRef="#ctx0" brushRef="#br0" timeOffset="766.612">1023 180 2481,'0'0'2169,"0"0"-363,0 0-736,0 0-627,0 0 43,0 16 357,0-8-791,-1 9 104,1 1 0,0-1 0,2 0 0,0 1-1,0-1 1,2 0 0,0 0 0,1-1 0,0 1 0,2-1 0,0 0 0,4 6-156,-7-15 8,0-2 0,0 1 0,1 0 1,-1-1-1,1 1 0,0-1 0,1-1 0,-1 1 0,1-1 0,0 0 0,0 0 0,0-1 1,1 0-1,-1 0 0,1 0 0,0-1 0,0 0 0,0 0 0,0 0 0,0-1 0,0-1 1,0 1-1,0-1 0,0 0 0,6-1-8,-2-6-1673,-6-10-1115</inkml:trace>
  <inkml:trace contextRef="#ctx0" brushRef="#br0" timeOffset="1019.968">908 287 4786,'0'0'1921,"0"0"-1713,0 0-144,0 0 769,0 0-561,0 0 96,48 4 544,-20-4-688,3 0 145,1 0 15,1-9-304,4-3 224,0-4-304,0-1-1121,-3-1-1120,-5-2-4322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4:5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1953,'0'0'192,"0"0"-16,0 0-176,0 0-464</inkml:trace>
  <inkml:trace contextRef="#ctx0" brushRef="#br0" timeOffset="1">144 357 4530,'0'0'2881,"0"0"-2432,0 0 399,0 0 753,0 0-177,0 0-527,7 10-641,-3-10 32,-2 0-576,3 0 192,-5 2-2721,0-2-1377</inkml:trace>
  <inkml:trace contextRef="#ctx0" brushRef="#br0" timeOffset="1358.442">251 17 2465,'0'0'998,"0"0"266,0 0-386,0 0 235,0 0 373,-36-4 4026,-95-9-4771,198 84 647,-50-66-5542,-10-5-46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5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0 423 6227,'0'0'1873,"0"0"-1841,0 0-16,0 0 1648,0 0-1231,0 0-65,96 111 160,-77-95-400,1 0 144,-5-3-272,0-3-1264,-8-4-1570</inkml:trace>
  <inkml:trace contextRef="#ctx0" brushRef="#br0" timeOffset="260.27">37 671 1649,'0'0'2929,"0"0"-1712,0 0-561,0 0-224,0 0 801,0 0-577,-15 213 96,15-190-367,0 1-337,0-5-48,9-3 0,4-6-961,4-4-1088,1-6-800</inkml:trace>
  <inkml:trace contextRef="#ctx0" brushRef="#br0" timeOffset="1283.102">261 761 6323,'0'0'568,"0"0"32,0 0 772,0 0-484,0 0 81,4 11 204,16 107 124,-21-124-1431,0 0-1,1 0 1,0 0-1,0 1 1,0-1 0,0 0-1,1 0 1,0 1-1,1-1 1,-1 0 0,1 1-1,0-1 1,0 1 0,1 0-1,0 0 1,0 0-1,0 0 1,0 0 0,1 0-1,0 1 1,0 0-1,0 0 1,0 0 0,4-2 134,-5 6 41,0 0 1,0 0-1,-1 1 1,1 0 0,0-1-1,0 1 1,-1 0-1,1 0 1,0 0 0,-1 1-1,1-1 1,-1 1-1,1-1 1,-1 1 0,0 0-1,0 0 1,0 0-1,0 0 1,0 0 0,0 1-1,0-1 1,-1 0-1,1 1 1,-1-1 0,0 1-1,0 0 1,0-1-1,0 1 1,0 0 0,0 0-1,-1 0 1,0 0 0,1-1-1,-1 1 1,0 0-1,0 0 1,0 0 0,-1 0-1,1 0 1,-1 0-42,6 23 19,-6-24-110,1 0 1,0 0-1,0 0 1,0 0-1,0 1 1,1-1-1,-1 0 0,1 0 1,-1 0-1,1 0 1,0 0-1,-1 0 1,1 0-1,0 0 1,0-1-1,1 1 0,-1 0 1,0 0-1,1-1 1,-1 1-1,0-1 1,1 1-1,0-1 0,-1 0 1,1 0-1,0 1 1,0-1-1,0 0 1,0-1-1,0 1 0,0 0 1,0 0-1,0-1 1,0 0-1,0 1 1,0-1-1,0 0 1,0 0-1,0 0 0,1 0 1,-1 0-1,0 0 1,0-1-1,0 1 1,0-1-1,0 1 0,0-1 1,0 0-1,0 0 1,0 0-1,-1 0 1,1 0-1,0 0 0,0-1 1,-1 1-1,1-1 91,188-177 2087,-181 172-2057,33-36 430,-41 42-446,-1 0 0,1 0 0,-1 0 0,1-1 0,-1 1 0,0 0 0,1 0 0,-1 0 0,0 0 0,0 0 0,0 0 0,0-1 0,0 1 0,0 0 0,0 0 0,0 0 0,0 0 0,0 0 0,-1-1 0,1 1 0,0 0 0,-1 0 0,1 0 0,-1 0 0,1 0 0,-1 0 0,0 0 0,1 0 0,-1 0 0,0 1 0,0-1 0,0 0 0,0 0 0,1 1 0,-1-1 0,0 0 0,0 1 0,0-1 0,0 1 0,-1-1 0,1 1 0,0 0 0,0-1 0,0 1-1,0 0 1,-1 0-14,-1-2 24,0 0 0,1 0 0,-1 0 0,0 1-1,-1 0 1,1-1 0,0 1 0,0 0-1,-1 1 1,1-1 0,0 1 0,-1-1 0,1 1-1,0 0 1,-1 0 0,1 0 0,-1 1-1,1-1 1,0 1 0,0 0 0,-1 0 0,1 0-1,0 0 1,0 1 0,0-1 0,0 1-1,0 0 1,0 0 0,0 0 0,1 0-1,-1 0 1,1 0 0,0 1 0,-1 0 0,1-1-1,0 1 1,0 0 0,1 0 0,-1 0-1,1 0 1,-1 0 0,1 0 0,0 0 0,0 1-1,0 1-23,0-2 4,0 1 0,1 0 0,-1-1 0,1 1 0,0 0 0,0-1 0,0 1 0,0 0 0,1 0 0,-1-1 0,1 1-1,0-1 1,0 1 0,0 0 0,1-1 0,-1 0 0,1 1 0,0-1 0,0 0 0,0 0 0,0 0 0,1 0 0,-1 0 0,1-1 0,0 1 0,-1-1-1,1 0 1,0 1 0,1-1 0,-1-1 0,0 1 0,0 0 0,1-1 0,-1 0 0,1 1 0,-1-1 0,1-1 0,3 2-4,5 0-113,-1 0 0,1 0 1,0-1-1,-1 0 0,1-1 1,0-1-1,-1 0 0,1 0 1,0-1-1,-1 0 0,0-1 1,1-1-1,-1 0 1,-1 0-1,1-1 0,0 0 1,-1-1-1,0 0 0,-1-1 1,1 0-1,-1 0 0,-1-1 113,1 2-73,-1 0 0,0-1 0,-1 0-1,0-1 1,0 1 0,0-1 0,-1-1-1,0 1 1,-1-1 0,0 0 0,0 0 0,-1-1-1,0 1 1,-1-1 0,0 0 0,-1 0 0,0 0-1,1-4 74,-40 12 3274,32 8-3145,-1 1 1,1 0-1,1 0 0,0 0 1,0 0-1,0 1 1,1-1-1,0 1 0,0 0 1,1 0-1,0 1 1,0-1-1,1 0 0,0 8-129,0 49-40,2-64 32,1 0 0,-1 0-1,0 0 1,0 0 0,1 0-1,-1 0 1,1-1 0,-1 1 0,1 0-1,-1-1 1,1 1 0,-1-1-1,1 0 1,0 1 0,-1-1-1,1 0 1,0 0 0,-1 0 0,1 0-1,-1 0 1,1 0 0,0-1-1,-1 1 1,1 0 0,-1-1-1,1 0 1,-1 1 0,1-1 0,-1 0-1,1 1 1,-1-1 0,1 0-1,-1 0 1,0 0 0,0 0-1,1-1 9,13-16-190,-13 14 158,0 1 0,1-1 0,-1 0 0,1 1 0,0 0 0,0 0 0,0 0 0,1 0 0,-1 0 0,1 1 0,-1-1 1,1 1-1,0 0 0,0 0 0,0 1 0,0-1 0,4 0 32,2 60 16,-5 7 631,-4-29-470,2 1 1,2-1-1,1 1 0,1-2 1,12 31-178,15-40-1250,22-57-5026,-46 16 1916</inkml:trace>
  <inkml:trace contextRef="#ctx0" brushRef="#br0" timeOffset="2497.851">1227 523 6227,'0'0'2059,"0"0"-746,0 0-982,0 0-38,0 0 606,2 15 3,27 116 11,-29-130-925,0 0 1,1 0 0,-1 0 0,0 1 0,1-1 0,0 0 0,-1 0-1,1 0 1,-1 0 0,1 0 0,0 0 0,0 0 0,0 0 0,0-1-1,0 1 1,-1 0 0,1 0 0,0-1 0,1 1 0,-1-1-1,0 1 1,0-1 0,0 1 0,0-1 0,0 0 0,0 1 0,1-1-1,-1 0 1,0 0 0,0 0 0,1 0 0,-1 0 0,0 0 0,0 0-1,0 0 1,1-1 0,-1 1 0,0 0 0,0-1 0,0 1-1,0-1 1,0 1 0,0-1 0,0 1 0,0-1 0,0 0 0,0 0-1,0 1 1,0-1 0,0 0 0,0 0 0,-1 0 0,1 0 0,0 0-1,-1 0 1,1 0 0,-1 0 0,1 0 0,-1-1 0,1 1-1,-1 0 1,0 0 0,0 0 0,1 0 0,-1-1 0,0 1 11,27-86-1360,-27 86 1375,2-3-53,14 70 1322,-13-63-1295,1 1 1,1-1 0,-1 1 0,0-1 0,1 0-1,-1-1 1,1 1 0,0-1 0,0 0 0,0 0-1,0 0 1,1-1 0,-1 0 0,0 0 0,1 0 0,-1-1-1,0 1 1,1-1 0,-1-1 0,1 1 0,-1-1-1,0 0 1,1 0 0,-1 0 0,0-1 0,0 0 0,0 0-1,0 0 1,0-1 0,-1 1 0,1-1 0,-1-1-1,2 0 11,3-2-68,0-1 0,0 0 0,-1 0 0,0-1 0,0 0 0,-1 0 0,0-1 0,-1 0 0,0 0 0,0 0 0,-1-1 0,0 0 0,0 0 0,-1-1 0,-1 1 0,0-1 0,0 1 0,-1-4 68,-27 14 1681,19 4-1611,0 0 1,0 0 0,1 1-1,-1-1 1,1 1 0,0 0-1,1 1 1,-1-1 0,1 1 0,0 0-1,1 0 1,-1 0 0,1 0-1,0 1 1,1-1 0,0 1-1,0 0 1,-1 4-71,3-11-1,1 0-1,0 0 1,-1 0 0,1 0-1,-1 0 1,1 0 0,0 0-1,-1 0 1,1 0-1,0 0 1,-1 0 0,1 0-1,-1 0 1,1 0 0,-1 1-1,1-1 1,0 0-1,-1 0 1,1 1 0,-1-1-1,1 0 1,-1 1 0,1-1-1,-1 1 1,0-1-1,1 0 1,-1 1 0,1-1-1,-1 1 1,0-1 0,1 1-1,-1-1 1,0 1-1,0 0 1,1-1 0,-1 1-1,0-1 1,0 1 0,0 0-1,0-1 1,0 1 0,0-1-1,0 1 1,0 0-1,0-1 1,0 1 0,0-1-1,0 1 1,0 0 0,0-1-1,-1 1 1,1-1-1,0 1 1,0-1 0,-1 1-1,1-1 1,0 1 0,-1-1-1,1 1 1,0-1-1,-1 1 1,1-1 0,-1 1-1,1-1 1,-1 0 0,1 1-1,-1-1 1,1 0-1,-1 1 2,35-30-166,-33 28 164,1 0 0,-1 0 1,1 0-1,-1 1 0,1-1 0,-1 0 1,1 1-1,0 0 0,-1-1 1,1 1-1,0 0 0,-1 0 0,1-1 1,0 1-1,-1 1 0,1-1 1,0 0-1,-1 0 0,1 1 0,0-1 1,-1 1-1,1-1 0,-1 1 1,1-1-1,-1 1 0,1 0 0,-1 0 1,1 0-1,-1 0 0,0 0 1,1 0-1,-1 0 0,0 1 0,0-1 1,1 1 1,31 15-42,-26-19-125,0-1 0,1 0 0,-1-1-1,0 1 1,0-1 0,-1-1 0,1 1-1,-1-1 1,0 0 0,0-1 0,-1 1-1,0-1 1,0 0 0,0-1 0,0 1-1,-1-1 1,0 0 0,-1 0-1,0 0 1,0 0 0,0-1 0,-1 1-1,0-1 1,0 0 0,-1 0 0,0-4 167,34-238-1386,-22 101 3553,-16 199 1182,5 43-2916,-1-16-186,-1-29-162,-3-31-67,2 1 0,1-1-1,0 1 1,1-1 0,1 1 0,0-1 0,1 0 0,1 0 0,1 0 0,1 0 0,0-1-1,1 0 1,1 1-18,-6-15 1,0 1 0,0-1-1,0 1 1,1-1 0,-1 0 0,1 0-1,-1 0 1,1 0 0,0 0-1,0-1 1,0 1 0,-1-1 0,2 0-1,-1 0 1,0 0 0,0 0-1,0 0 1,0-1 0,1 0 0,-1 1-1,0-1 1,0 0 0,1-1-1,-1 1 1,0 0 0,0-1 0,0 0-1,1 0 1,-1 0 0,0 0-1,0 0 1,1-1-1,83-60-220,53-92-34,-139 153 383,-1 12-9,15 99 448,-12-109-4829,-1-29 1006,-2 27 2813,0-37-5876</inkml:trace>
  <inkml:trace contextRef="#ctx0" brushRef="#br0" timeOffset="2745.211">2163 73 5330,'0'0'1937,"0"0"272,0 0-928,0 0-609,0 0-448,0 0-224,-9-13-352,9 22 288,11 11 64,6 3-128,5-1-1008,2-1-1858,2-1 673</inkml:trace>
  <inkml:trace contextRef="#ctx0" brushRef="#br0" timeOffset="2994.544">2399 265 7075,'0'0'1169,"0"0"-897,0 0 480,0 0-624,0 0 112,0 0 993,89 4-1137,-54-4 304,4 0 32,0 0-240,0-6-15,-2-8-177,-9-2 0,-4 3-128,-9-1-673,-8 2-1760,-7-1-2257</inkml:trace>
  <inkml:trace contextRef="#ctx0" brushRef="#br0" timeOffset="3579.008">2595 1 5811,'0'0'1390,"0"0"-625,0 0-375,0 0 442,0 0-202,-1 32 125,0 106 379,1 62 256,-1-197-1401,1 0 0,0-1 0,0 1 0,0 0 0,0-1 0,0 1 0,1 0 0,-1-1 0,1 1 0,0-1 0,0 1 0,0 0 0,0-1 0,0 0 0,0 1 0,1-1 0,-1 0 0,1 0 0,-1 1 0,1-1 0,0 0 0,0-1 0,0 1 0,0 0 0,0-1 0,0 1 0,1-1 0,-1 1 0,1-1 0,-1 0 0,1 0 1,-1 0-1,1-1 0,-1 1 0,1 0 0,0-1 0,-1 0 0,1 0 0,0 1 0,-1-2 0,1 1 0,0 0 0,-1 0 0,1-1 0,0 0 0,-1 1 0,1-1 0,-1 0 0,1 0 0,-1 0 0,1-1 0,-1 1 0,2-2 11,112-112-3551,-13 6 2524,-101 110 1098,-1 0 0,1 0 0,-1 0 0,1 0 0,-1 0 0,0 0 0,1 0-1,-1 0 1,0 0 0,0 1 0,0-1 0,0 0 0,0 1 0,0-1 0,0 1 0,0-1 0,-1 1 0,1-1 0,-1 1 0,1 0 0,-1-1 0,1 1 0,-1 0-1,0-1 1,0 1 0,0 0 0,0-1 0,0 1 0,0 0 0,-1-1 0,1 1 0,0 0 0,-1-1 0,1 1 0,-1 0 0,0-1 0,1 1 0,-1-1-1,-1 1-70,2 12 756,-2 13 92,1-21-789,0 0 0,0 1 0,0-1-1,1 0 1,0 0 0,0 1 0,1-1 0,-1 0 0,2 1-1,-1-1 1,0 0 0,1 0 0,0 0 0,1 0 0,-1 0-1,1-1 1,0 1 0,4 4-59,-4-9-27,-1-1-1,1 0 0,0 0 1,-1 0-1,1 0 1,-1 0-1,1-1 0,-1 1 1,1-1-1,-1 1 1,1-1-1,-1 0 0,0 0 1,1 0-1,-1 0 1,0-1-1,0 1 0,0-1 1,0 1-1,0-1 1,0 0-1,0 1 1,0-1-1,-1 0 0,1 0 1,-1-1-1,1 1 1,-1 0-1,0 0 0,0-1 1,0 1-1,0 0 1,0-1-1,-1 1 0,1-1 1,-1 1-1,1-1 1,-1 0-1,0-1 28,2-2-143,58-136-1567,-45 198 1862,13 123 1946,-5-48-1547,-6 1-1,-2 105-550,-16-114 114,1-121-64,-1-1 0,0 0 1,0 1-1,1-1 0,-1 1 0,0-1 0,0 0 0,-1 0 0,1 0 0,0 0 0,0 0 0,-1 0 0,1 0 0,0 0 0,-1 0 0,1 0 0,-1-1 0,1 1 0,-1-1 0,1 1 0,-1-1 0,1 1 0,-1-1 0,0 0 1,1 0-1,-1 0 0,1 0 0,-1 0 0,0 0 0,1 0 0,-1-1 0,1 1 0,-1-1 0,1 1 0,-1-1 0,1 1 0,-1-1 0,1 0 0,-1 0 0,1 0 0,0 1 0,-1-1 0,1-1 0,0 1 0,0 0 0,0 0 1,0 0-1,0-1 0,0 1 0,0 0 0,0-1 0,1 1 0,-1-1 0,0 1 0,1-1 0,-1 1 0,1-1 0,-1 0-50,-16-30-65,1-1-1,1-1 0,1 0 1,3-1-1,0 0 1,3-1-1,0 0 1,3 0-1,-1-20 66,-2-128-4796,8 99 1173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5:0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7892,'0'0'1760,"0"0"-1567,0 0 63,0 0-256,0 0 0,0 0-3682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5:0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2465 276 8964,'0'0'720,"0"0"-431,0 0 143,0 0 416,0 0-656,0 0 256,15 13-400,-4-3-48,-5 0-1904,-6-6-4371</inkml:trace>
  <inkml:trace contextRef="#ctx0" brushRef="#br0" timeOffset="-3299.632">196 434 672,'0'0'1804,"0"0"-396,0 0-194,0 0-488,0 0 141,0 0 288,2-9-445,4-28-32,-5 28 23,-1 9-93,-12 2-488,0 0-1,0 1 1,0 1-1,1 0 0,-1 0 1,1 1-1,0 0 1,0 1-1,1 1 0,-1-1 1,2 2-1,-1-1 1,1 2-1,0-1 0,0 1 1,-6 9-120,13-15-7,0 0 0,0 0 0,0 0 1,0 0-1,1 1 0,-1-1 0,1 0 1,0 1-1,0-1 0,0 1 0,0-1 0,1 1 1,0-1-1,-1 1 0,1 0 0,0-1 1,1 1-1,-1-1 0,1 1 0,0 0 0,-1-1 1,1 1-1,1-1 0,-1 0 0,1 1 1,-1-1-1,1 0 0,0 0 0,0 0 1,0 0-1,0 0 0,1-1 0,-1 1 0,1-1 1,0 1-1,0-1 0,0 0 0,0 0 1,0 0 6,219 102 328,-221-103-331,0-1 0,0 1 0,1-1 0,-1 1 1,0 0-1,0 0 0,0-1 0,0 1 0,0 0 0,0 0 1,0 0-1,-1 0 0,1 0 0,0 0 0,0 1 0,-1-1 1,1 0-1,-1 0 0,1 0 0,-1 1 0,1-1 0,-1 0 1,0 1-1,0-1 0,1 0 0,-1 1 0,0-1 1,0 0-1,0 1 0,-1-1 0,1 0 0,0 1 0,0-1 1,-1 0-1,1 0 0,-1 1 0,1-1 0,-1 0 0,0 0 1,1 0-1,-1 1 0,0-1 0,0 0 0,1 0 0,-1 0 1,0 0-1,0-1 0,0 1 0,-1 0 0,1 0 0,0-1 1,0 1 2,-69 43 71,60-39-62,-68 38-540,77-42-832,11-3-2588,11-4 2627</inkml:trace>
  <inkml:trace contextRef="#ctx0" brushRef="#br0" timeOffset="-2745.645">363 639 2257,'0'0'2185,"0"0"-582,0 0-397,0 0-581,0 0-401,4 5 320,68 178 2847,-71-182-3383,-1-1 0,1 0 1,0 0-1,0 0 0,-1 0 0,1 0 1,0 0-1,0 0 0,-1 0 0,1 0 1,0 0-1,0 0 0,-1 0 1,1-1-1,0 1 0,-1 0 0,1 0 1,0-1-1,-1 1 0,1-1 0,0 1 1,-1 0-1,1-1 0,-1 1 0,1-1 1,-1 1-1,1-1 0,-1 0 1,1 1-1,-1-1 0,1 0 0,-1 1 1,0-1-1,0 0 0,1 1 0,-1-1 1,0 0-1,0 1 0,0-1 0,1 0 1,-1 0-1,0 1 0,0-1 1,0 0-1,0 0 0,-1 1 0,1-1 1,0 0-1,0 0 0,0 1-8,0-2 8,8-30 48,-7 22-54,0 1-1,1-1 0,1 1 1,-1 0-1,2 0 0,-1 0 1,1 0-1,0 1 0,1-1 1,0 1-1,0 0 0,1 1 1,0-1-1,2 0-1,-7 8-7,0-1-1,0 1 1,0 0 0,0 0-1,0 0 1,0 0 0,1 0-1,-1 0 1,0 1-1,0-1 1,0 0 0,0 0-1,0 1 1,0-1 0,0 1-1,0-1 1,0 1 0,0-1-1,0 1 1,0 0 0,0-1-1,-1 1 1,1 0-1,0 0 1,0 0 0,-1-1-1,1 1 1,0 0 0,-1 0-1,1 0 1,-1 0 0,0 0-1,1 0 1,-1 0-1,0 0 1,1 1 0,-1-1-1,0 0 1,0 0 0,0 0-1,0 0 1,0 0 0,0 0-1,0 0 1,0 1 7,2 6-26,49 66 268,-50-74-180,6-24 271,-3-47-61,-4 70-293,0 1-158,24 0-4488,31 0 218,-26 0 1290</inkml:trace>
  <inkml:trace contextRef="#ctx0" brushRef="#br0" timeOffset="-1751.234">941 641 224,'0'0'2190,"0"0"-551,0 0-300,0 0-368,0 0-518,-2-8 57,1 4-482,1 2-24,-1 0 0,1 1 0,0-1 0,-1 0 0,1 1 0,-1-1 0,1 0 0,-1 1 0,0-1 0,0 1 0,0-1 0,0 1 0,0 0 0,0-1 0,0 1 0,0 0 0,0-1 0,-1 1 0,1 0 0,0 0 0,-1 0-1,1 0 1,-1 1 0,1-1 0,-1 0 0,0 1 0,1-1 0,-1 1 0,0-1 0,1 1 0,-1 0 0,0-1 0,0 1 0,1 0 0,-1 0 0,0 0 0,1 1 0,-1-1-4,-2 0 34,0 1 0,0-1 0,0 1 0,0 0 0,0 0 0,0 0 0,1 1 0,-1 0 1,1-1-1,-1 1 0,1 0 0,-1 0 0,1 1 0,0-1 0,0 1 0,0 0 0,0 0 0,1 0 0,-1 0 1,1 0-1,0 0 0,0 1 0,0-1 0,0 1 0,0-1 0,1 1 0,0 0 0,0 0 0,0-1 0,0 1 1,0 0-1,1 0 0,0 0 0,0 0 0,0 0 0,0 2-34,55-1 374,7-79-377,-62 73 35,0 1-80,9 27 488,-7-26-474,1 0 1,-1 0-1,1-1 0,-1 1 1,1-1-1,-1 1 0,1-1 1,0 0-1,-1 0 0,1 0 1,-1-1-1,1 1 0,-1-1 1,1 1-1,-1-1 0,1 0 1,-1 0-1,0 0 0,1 0 0,-1 0 1,0 0-1,0-1 0,0 1 1,0-1-1,0 0 0,0 1 1,0-1-1,0 0 0,-1 0 1,1 0-1,-1 0 0,0-1 1,1 1-1,-1 0 0,0 0 1,0-1-1,0 0 34,3-2-147,43-40-384,-40 84 1956,-5 25-440,-2-51-1239,0-44-693,0-68 283,55 81 637,-40 16 35,44-5 76,-37 5-284,0-1 0,-1 0 0,1-2 0,-1 0 0,0-1 1,0-1-1,-1-2 0,1 0 200,11-30-507,-32 39 1120,-4 2-411,1 1 0,0 0-1,0 0 1,0 0 0,0 1 0,1-1-1,-1 1 1,1-1 0,0 1-1,0 0 1,0 0 0,1 0-1,0 0 1,-1 0 0,1 0-1,0 0 1,0 4-202,-6 15 421,3-13-201,3-8-183,-1-1 0,1 2 0,-1-1 0,1 0 0,0 0 0,0 0 0,0 1 0,0-1 0,0 0 0,0 1 0,1-1 0,-1 1 0,1-1 0,-1 1 0,1-1 0,0 1 0,0-1 0,0 1 0,1-1 0,-1 1 0,1-1 0,-1 1 0,1-1 0,0 0 0,0 1 1,0-1-1,0 0 0,0 0 0,0 1 0,1-1 0,-1 0 0,1 0 0,-1-1 0,1 1 0,1 1-37,5 0-10,0 0 1,1 0-1,-1-1 1,1 0 0,0 0-1,-1-1 1,1 0 0,0-1-1,0 0 1,0 0 0,-1-1-1,1 0 1,0-1-1,0 0 1,-1 0 0,8-3 9,65-62-4122,-56 31 1270</inkml:trace>
  <inkml:trace contextRef="#ctx0" brushRef="#br0" timeOffset="-1268.884">1690 0 1473,'0'0'2422,"0"0"-538,0 0-316,0 0-90,0 0-298,-1 0 2660,-4 10-3932,-6 38 103,2 0 1,2 0-1,3 1 0,1 0 0,3 0 1,4 30-12,-3-34-49,-1-38 46,0 1 1,1-1-1,-1 1 1,1-1 0,1 1-1,-1-1 1,1 0-1,1 0 1,-1 0 0,1 0-1,0 0 1,1 0-1,0-1 1,0 0 0,0 0-1,1 0 1,-1 0-1,2-1 1,-1 1 0,2 0 2,-5-6-5,1 1 1,0-1-1,-1 0 1,1 0 0,-1 0-1,1 0 1,-1 0 0,1-1-1,-1 1 1,1-1-1,-1 1 1,1-1 0,-1 0-1,1 0 1,-1 0-1,0-1 1,0 1 0,1 0-1,-1-1 1,0 1-1,0-1 1,0 0 0,-1 0-1,1 0 1,0 0 0,-1 0-1,1 0 1,-1 0-1,0 0 1,0-1 0,0 1-1,0 0 1,0-1-1,0 1 1,-1-1 0,1 1-1,-1-1 1,1 0 4,20-33-4145,-14 26 2179,-1 2-262</inkml:trace>
  <inkml:trace contextRef="#ctx0" brushRef="#br0" timeOffset="-798.183">1731 402 800,'0'0'2223,"0"0"-1033,0 0-515,0 0-161,0 0 49,2-9 70,8-29-345,-9 37-250,0 0 0,0 0 0,0 0-1,-1 1 1,1-1 0,0 0 0,0 0 0,0 1 0,0-1 0,0 1 0,0-1 0,1 1-1,-1-1 1,0 1 0,0 0 0,0-1 0,0 1 0,0 0 0,1 0 0,-1 0 0,0 0 0,0 0-1,0 0 1,1 0 0,-1 0 0,0 1 0,0-1 0,0 0 0,0 1 0,0-1 0,1 1-1,-1-1 1,0 1 0,0 0 0,0-1 0,0 1 0,-1 0 0,1-1 0,0 1 0,0 0 0,0 0-1,-1 0 1,1 0 0,0 0 0,-1 0 0,1 0 0,-1 0 0,1 0 0,0 1-38,94 217 2844,-90-211-2730,-3-11-3937,0-10 11</inkml:trace>
  <inkml:trace contextRef="#ctx0" brushRef="#br0" timeOffset="-518.932">2065 195 6003,'0'0'1830,"0"0"-1283,0 0-19,0 0-245,0 0 56,2 14 512,1 24-280,-5-24-477,2 0 0,0 0-1,0 0 1,2 0 0,-1 0 0,2-1-1,0 1 1,0 0 0,2-1 0,-1 0-1,2 0 1,0 0 0,0-1-1,1 0 1,1 0 0,0 0 0,0-1-1,1 0 1,1-1 0,0 0 0,1 1-94,34-7-86,-42-15-2768,-3-5-564</inkml:trace>
  <inkml:trace contextRef="#ctx0" brushRef="#br0" timeOffset="-251.327">1970 330 7059,'0'0'1057,"0"0"-961,0 0 256,0 0 961,0 0-97,0 0-960,119-6 577,-84 2-817,0-3 0,4-1 96,2-2-112,-4-2-2081,-9-3-5395</inkml:trace>
  <inkml:trace contextRef="#ctx0" brushRef="#br0" timeOffset="5397.848">2335 154 6099,'0'0'1550,"0"0"-787,0 0-35,0 0-88,5 16 433,95 52 221,-95 24-891,-11-79-394,-1-1 1,0 0-1,-1 0 1,0-1 0,-1 1-1,0-2 1,-1 0-1,0 0 1,0 0 0,-1-1-1,-1-1 1,-3 2-10,-1 3 29,-71 52 355,88-64-380,-1 1 0,0-1 1,1 1-1,-1-1 0,1 0 0,0 1 0,-1-1 1,1 0-1,0 0 0,0 1 0,0-1 1,0 0-1,0 0 0,0 0 0,0 0 0,0 0 1,0 0-1,1 0 0,-1-1 0,0 1 0,0 0 1,1-1-1,-1 1 0,1-1 0,-1 1 1,1-1-1,-1 0 0,0 1 0,1-1 0,-1 0 1,1 0-1,-1 0 0,1 0 0,-1 0 0,1-1 1,-1 1-1,1 0 0,-1-1 0,1 1 1,-1-1-1,0 1 0,2-1-4,-2 1 31,19 0 149,1 0 0,-1-1-1,0-1 1,1-1 0,-1-1 0,-1-1-1,1-1 1,6-2-180,42-39-1753,-50 23-2110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0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63 4962,'0'0'1620,"0"0"-599,0 0 55,0 0-545,0 0-201,-16 18-50,-46 60-154,58-71-126,0-1 0,0 1 1,0 0-1,1-1 0,0 2 0,0-1 1,1 0-1,0 1 0,0-1 1,1 1-1,0-1 0,0 1 0,1 0 1,0-1-1,0 1 0,1 0 0,0 0 0,0 21-399,14-21-7095,-8-15 6109</inkml:trace>
  <inkml:trace contextRef="#ctx0" brushRef="#br0" timeOffset="252.326">91 151 1088,'0'0'1009,"0"0"-30,0 0 656,0 0-522,0 0-126,17 18 294,128 115 714,-39-42-1752,-99-91-4322,-6-9 2566</inkml:trace>
  <inkml:trace contextRef="#ctx0" brushRef="#br0" timeOffset="424.863">336 175 3153,'0'0'1505,"0"0"-592,0 0 143,0 0 433,0 0-1057,0 0-128,-119 125-304,101-100 192,3 0-144,4-1-48,5-1-560,-1-7-1521,7-8-2993</inkml:trace>
  <inkml:trace contextRef="#ctx0" brushRef="#br0" timeOffset="603.386">564 1 4514,'0'0'816,"0"0"1265,0 0-880,0 0 352,0 0-1105,0 0-160,35 322 256,-42-265-432,-12-1 128,-7-7-240,-3-6-176,-1-6-272,-5-13-2497,1-20-5235</inkml:trace>
  <inkml:trace contextRef="#ctx0" brushRef="#br0" timeOffset="786.472">696 206 8020,'0'0'0,"0"0"-401,0 0 321,0 0-5106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0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2785,'0'0'0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40.8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52 163 176 0,'0'0'348'0,"0"0"-241"0,0 0-87 16,0 0-9-16,0 0 12 15,0 0-14-15,-3-129 7 16,11 114-12-16,-2 5 6 16,-2 6 14-16,-4-1-5 15,4 5-1-15,-4 0-12 16,0 0-6-16,3 0-12 15,3 0-11-15,3 13 14 0,5 14 9 16,-2 9 2 0,2 9 4-16,0 3 1 0,-1 4 0 15,1-4 1 1,3-4 3-16,2-9-3 0,-3-12-4 16,-2-8-3-16,0-9 1 15,4-6 7-15,1 0 2 16,2-21 0-16,-1-12-11 15,-3-2-14-15,-5-7-3 16,-5 2-21-16,-4-2-9 16,-3 4 25-16,0 9 8 15,0 8 14-15,0 8 2 16,-5 9 12-16,0 0 17 16,2 4-23-16,3 0-8 15,0 0-19-15,0 11-3 16,0 18 20-16,0 11 4 0,8 7-2 15,6 12 7-15,0 7 15 16,1 2 0-16,-4 3-5 16,-7-2-5-16,-4-5-5 15,0-11 1-15,0-4 0 16,-24-5 6-16,-1-4 15 16,-8-8-8-16,-1-5-5 15,-2-4 14-15,4-11-18 16,6 0-6-16,5-11 6 15,2-1-6-15,4 0-5 16,-5 0-2-16,2 0-9 16,-2-16-15-16,-6-6-77 15,-5-9-121-15,-9-11-362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0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0,'-38'-9'4716,"28"10"-927,16 21-3629,1-16 6,2 0 0,-1 0 0,1-1 0,-1 0 0,2-1 0,-1 1 0,0-2 0,1 1 0,0-2 0,-1 1 0,1-1 0,0 0 0,0-1 0,0-1 0,1 1 0,-1-2 0,0 1 0,9-3-167,10 4-51,314 9 842,-165 11-841,1-17 200,250-8 302,-308-2 1726,-120 6-1881,-1 0-106,0 0-126,0 0-126,0 0-263,-17 0-2001,-10 0-1778,-10-1-3304</inkml:trace>
  <inkml:trace contextRef="#ctx0" brushRef="#br0" timeOffset="849004.268">409 151 2881,'0'0'0,"0"0"-16,0 0-992</inkml:trace>
  <inkml:trace contextRef="#ctx0" brushRef="#br0" timeOffset="849266.694">1182 208 7027,'0'0'592,"0"0"-592,0 0-1472,0 0-2082</inkml:trace>
  <inkml:trace contextRef="#ctx0" brushRef="#br0" timeOffset="849519.017">1505 26 4690,'0'0'1473,"0"0"48,0 0-737,0 0-592,0 0-192,0 0-320,-67-26-3586</inkml:trace>
  <inkml:trace contextRef="#ctx0" brushRef="#br0" timeOffset="849783.311">873 55 7251,'0'0'224,"0"0"-47,0 0-177,0 0-417,0 0 369,0 0-1520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34 153 576,'-33'-53'9984,"33"53"-9454,0 0-135,0 0-523,4 72 119,3 0 1,3-1-1,4 0 0,4 4 9,-15-58-2,-3-18 25,0 1 1,0-1-1,0 1 1,0 0-1,0-1 1,-1 1-1,1-1 1,0 1-1,0-1 1,0 1-1,0-1 0,0 1 1,1-1-1,-1 1 1,0-1-1,0 1 1,0 0-1,0-1 1,0 1-1,1-1 1,-1 1-1,0 0 1,0-1-1,1 1 1,-1-1-1,0 1 1,0 0-1,1-1 0,-1 1 1,1 0-1,-1 0 1,0-1-1,1 1 1,-1 0-1,0 0 1,1-1-1,-1 1 1,1 0-1,-1 0 1,1 0-1,-1 0 1,1 0-1,-1 0 0,1 0 1,-1 0-1,0 0 1,1 0-1,-1 0 1,1 0-1,-1 0 1,1 0-1,-1 0 1,1 0-1,-1 0 1,0 1-1,1-1 1,-1 0-1,1 0 1,-1 0-1,0 1 0,1-1 1,-1 0-1,0 1 1,1-1-24,126-429 629,-123 419-647,-5 9-20,1 0 0,0 1 0,0-1 0,-1 0 1,1 0-1,0 0 0,0 1 0,0-1 0,0 0 0,0 0 1,0 0-1,0 1 0,0-1 0,0 0 0,1 0 0,-1 0 1,0 1-1,1-1 0,-1 0 0,0 0 0,1 1 1,-1-1-1,1 0 0,-1 1 0,1-1 0,-1 1 0,1-1 1,-1 0-1,1 1 0,0-1 0,-1 1 0,1 0 0,0-1 1,-1 1-1,1-1 0,0 1 0,-1 0 0,1 0 0,0-1 1,0 1-1,0 0 0,-1 0 0,1 0 0,0 0 1,0 0-1,0 0 0,-1 0 0,1 0 0,0 0 0,0 0 1,0 1-1,-1-1 0,1 0 0,0 0 0,0 1 0,-1-1 1,1 1-1,0-1 0,-1 0 0,1 1 0,0-1 0,-1 1 1,1 0-1,-1-1 0,1 1 0,-1-1 0,1 1 38,28 48-4306,-17-21-509</inkml:trace>
  <inkml:trace contextRef="#ctx0" brushRef="#br0" timeOffset="795.966">413 422 160,'0'0'2537,"0"0"-232,0 0-699,0 0-741,0 0-500,9-12-247,28-43-86,-26-11 274,-13 63-271,0 1-1,-1 0 0,1 0 0,-1 1 0,1-1 1,-1 0-1,1 1 0,-1 0 0,0-1 0,0 1 1,1 0-1,-1 1 0,0-1 0,0 0 0,0 1 0,0-1 1,0 1-1,0 0 0,0 0 0,0 0 0,0 1 1,0-1-1,0 1 0,0 0 0,0-1 0,0 1 1,-2 2-35,-1 1 17,1 0 1,0 1 0,0 0-1,0 0 1,1 0 0,0 0-1,0 1 1,0 0 0,0 0-1,1 0 1,0 0 0,0 0-1,1 1 1,0-1 0,0 1-1,1 0 1,-1 0 0,1-1-1,1 1 1,-1 0 0,1 0-1,1 0 1,-1 0 0,2 6-18,0-11 5,1 0 0,-1 0 0,0 0 1,1-1-1,0 1 0,-1-1 0,1 0 1,0 1-1,0-1 0,0 0 0,0-1 1,0 1-1,0 0 0,0-1 0,0 0 1,0 0-1,0 0 0,0 0 0,0 0 1,0 0-1,0-1 0,0 0 0,0 1 1,0-1-1,0 0 0,-1 0 0,1-1 0,2 0-5,53-64 134,-22 93 45,6 12-277,-40-37-49,0 0-1,1-1 1,-1 1-1,1-1 1,-1 0 0,1 1-1,0-1 1,-1 0-1,1 0 1,0-1 0,0 1-1,0-1 1,0 1-1,0-1 1,-1 0-1,1 0 1,0 0 0,0-1-1,0 1 1,0-1-1,0 1 1,-1-1-1,1 0 1,0 0 0,-1 0-1,1 0 1,0-1-1,-1 1 1,1-1 147,66-87-868,-39 42 5039,-25 97-2064,1-13-1351,10-55 521,-15 12-1382,1 0-1,-1 1 1,1-1-1,0 1 0,1-1 1,-1 1-1,1 0 1,0 0-1,0 0 0,1 0 1,-1 1-1,1-1 1,0 1-1,1 0 0,-1 0 1,0 0-1,1 1 0,0 0 1,0-1-1,0 2 1,0-1-1,1 1 0,-1-1 1,6 0 105,47-7-3933,-24 2 623</inkml:trace>
  <inkml:trace contextRef="#ctx0" brushRef="#br0" timeOffset="4565.945">730 559 96,'0'0'510,"0"0"-310,0 0 195,0 0-121,0 0 28,-1-7 442,-8-31 284,-6 17 3477,14 21-3976,1 2-385,1 200-219,10-197-2916,-1-5 483</inkml:trace>
  <inkml:trace contextRef="#ctx0" brushRef="#br0" timeOffset="4816.277">730 559 3474</inkml:trace>
  <inkml:trace contextRef="#ctx0" brushRef="#br0" timeOffset="4817.277">730 559 3474,'74'-19'1568,"-74"19"-1472,0 0 112,0 0 193,0 0 799,0 0-944,0 123 289,4-82-545,3 4 0,-3-2-145,-4-6-2432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18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2536 1 5923,'0'0'1216,"0"0"-800,0 0 561,0 0 336,0 0-769,0 0-432,74 152 288,-57-132-304,-2-7-32,-2-1-64,0-6-224,-2-6-1441,-2 0-1904</inkml:trace>
  <inkml:trace contextRef="#ctx0" brushRef="#br0" timeOffset="266.313">2829 46 2673,'0'0'2697,"0"0"-1520,0 0-465,0 0-47,0 0 98,-21 24-481,-99 114-15,98-115-806,22-23-176,0 0 14,0 0-92,1 7 358,13 35 1173,-2 1-1,-2 0 0,-2 1 0,-2 0 1,-1 0-1,-2 24-737,2 46 307,6-91-848,6-26-3625,-3-17-1799</inkml:trace>
  <inkml:trace contextRef="#ctx0" brushRef="#br0" timeOffset="438.851">3083 40 6115,'0'0'144,"0"0"1393,0 0-17,0 0-447,0 0 592,0 0-1505,87 209 80,-87-168 128,0 4-368,-16-2 160,-10 6-160,-4-5-256,-3-1-865,1-3-720,-3-17-1168,5-13-1265</inkml:trace>
  <inkml:trace contextRef="#ctx0" brushRef="#br0" timeOffset="-1646.662">1418 77 2081,'0'0'2855,"0"0"-1244,0 0-152,0 0-482,0 0-193,-17 34-312,-48 112-245,48-57 348,18-69-534,0-9-40,-1-1 0,2 1 0,0 0-1,0 0 1,1-1 0,0 1 0,1-1 0,0 0-1,1 0 1,0 0 0,0-1 0,1 0-1,0 0 1,1 0 0,0-1 0,0 0-1,1 0 1,0 0 0,0-1 0,1-1-1,6 5 0,20-3-5074,-20-8-950</inkml:trace>
  <inkml:trace contextRef="#ctx0" brushRef="#br0" timeOffset="-784.007">1713 159 4690,'0'0'2129,"0"0"-427,0 0-443,0 0-776,2 1-320,21 24 188,-2 1 0,0 0 0,-2 2 0,0 0 0,9 22-351,10 14 379,82 126-8,-120-189-407,0-1-1,1 0 0,-1 0 1,1 1-1,-1-1 1,0 0-1,1 0 0,-1 0 1,1 0-1,-1 0 1,1 0-1,-1 1 0,1-1 1,-1 0-1,1 0 1,-1-1-1,0 1 0,1 0 1,-1 0-1,1 0 0,-1 0 1,1 0-1,-1 0 1,1-1-1,-1 1 0,0 0 1,1 0-1,-1-1 1,0 1-1,1 0 0,-1 0 1,1-1-1,-1 1 1,0 0-1,0-1 0,1 1 1,-1-1-1,0 1 1,0 0-1,1-1 0,-1 1 1,0-1-1,0 1 0,0-1 1,0 1-1,0 0 1,0-1-1,0 1 0,0-1 1,0 1-1,0-1 1,0 1-1,0-1 0,0 1 1,0-1-1,0 1 1,0-1-1,0 1 0,0 0 1,-1-1-1,1 1 1,0-1-1,0 1 0,-1 0 1,1-1-1,0 1 1,0 0-1,-1-1 0,1 1 37,0-2-62,2-35-3302</inkml:trace>
  <inkml:trace contextRef="#ctx0" brushRef="#br0" timeOffset="-518.613">1991 194 5827,'0'0'1760,"0"0"-719,0 0-337,0 0 97,0 0-257,0 0 112,-139 188-496,124-165-96,2-1 224,4-5-288,5-1-32,-1-3-64,5-1-976,0-4-529,0-6-1728</inkml:trace>
  <inkml:trace contextRef="#ctx0" brushRef="#br0" timeOffset="-263.296">2225 434 4930,'0'0'929,"0"0"495,0 0-607,0 0-241,0 0-320,0 0-256,-108 118-256,103-115-1857,1-3-2001</inkml:trace>
  <inkml:trace contextRef="#ctx0" brushRef="#br0" timeOffset="-2195.752">556 108 176,'0'0'1761,"0"0"-579,0 0-337,0 0 33,0 0-467,0 0-53,-2-3-20,-37-35 3720,-41 32-3086,67 10-1058,0-1-1,0 2 0,1 0 1,-1 0-1,1 2 0,0-1 1,1 1-1,0 1 0,-7 6 87,4-4 56,2 0-1,-1 1 1,2 0 0,-1 1-1,2 1 1,-1 0-1,2 0 1,0 1 0,0 0-1,2 1 1,-1 0-1,2 0 1,0 0-1,1 1 1,0 0 0,2 0-1,0 0 1,-1 13-56,3-25-2,1 1 0,0-1 1,0 1-1,0 0 0,1-1 0,0 1 1,0-1-1,0 1 0,0-1 0,0 0 1,1 1-1,0-1 0,0 0 0,0 0 1,0 0-1,1 0 0,0-1 0,0 1 1,0-1-1,0 0 0,0 1 0,0-1 1,1 0-1,0-1 0,0 1 0,-1-1 1,1 0-1,1 0 0,0 1 2,8 0-40,1-1-1,-1 0 1,0-1-1,0 0 1,1-1 0,-1 0-1,0-1 1,0-1-1,1 0 1,-1-1 0,0-1-1,-1 1 1,1-2-1,-1 0 1,0 0-1,0-2 1,0 1 0,-1-1-1,0-1 1,0 0-1,-1 0 1,0-1 0,-1-1-1,0 1 1,0-2-1,-1 1 1,0-1 40,-8 11 11,1 0 0,-1 1 0,0-1 0,0 0 0,1 1 0,-1-1 0,0 0 0,1 1 0,-1-1 0,0 0 0,1 1 0,-1-1 0,0 0 0,1 0 0,-1 1 0,0-1 0,1 0 0,-1 0 0,1 0 0,-1 0 0,1 0 0,-1 1 0,0-1 0,1 0 0,-1 0 0,1 0 0,-1 0 0,1 0 0,-1 0 0,1 0 0,-1-1 0,0 1 0,1 0 0,-1 0 0,1 0 0,-1 0 0,0-1 0,1 1 0,-1 0 0,1 0 0,-1 0 0,0-1 0,1 1 0,-1 0 0,0-1-11,0 12-82,0 15 367,-2-22-256,1 0 0,0 0-1,0 1 1,0-1 0,0 0-1,1 1 1,0-1-1,0 0 1,0 1 0,0-1-1,1 0 1,0 1 0,0-1-1,0 0 1,0 0 0,0 1-1,1-1 1,0 0 0,0-1-1,0 1 1,1 0-1,-1 0 1,1-1 0,0 0-1,-1 1 1,2-1 0,-1 0-1,0-1 1,1 1 0,-1 0-1,1-1 1,0 0-1,0 0 1,-1 0 0,2 0-1,-1-1 1,0 1-29,0-2 10,0 0 1,0 0-1,0 0 0,0-1 1,0 1-1,0-1 0,0 0 1,0 0-1,-1 0 0,1-1 0,0 1 1,-1-1-1,1 0 0,-1 0 1,0 0-1,1-1 0,-1 1 1,0-1-1,0 0 0,-1 1 1,1-1-1,-1 0 0,1-1 1,-1 1-1,0 0 0,0-1 0,0 1 1,-1-1-1,1 0 0,-1 1 1,0-1-1,0 0 0,0 0 1,-1 0-1,1 0 0,-1 0 1,0-2-11,0 4-10,2 0-4,-1 0-1,0 0 1,-1 0-1,1 0 1,0 0-1,0 0 0,-1-1 1,0 1-1,1 0 1,-1 0-1,0-1 1,0 1-1,0 0 1,0 0-1,0-1 0,-1 1 1,1 0-1,-1 0 1,0 0-1,1-1 1,-1 1-1,0 0 1,0 0-1,0 0 1,-1 0-1,1 0 0,0 1 1,-1-1-1,1 0 1,-1 1-1,1-1 1,-1 1-1,0-1 1,0 1-1,0 0 0,0-1 1,0 1-1,0 0 1,0 1-1,0-1 1,0 0-1,0 0 1,-3 1 14,-31 0-567,51 0-3103,11 0 1813,0 0-923</inkml:trace>
  <inkml:trace contextRef="#ctx0" brushRef="#br0" timeOffset="-1915.944">836 366 144,'0'0'886,"0"0"1144,0 0-181,0 0-491,0 0 8,10 28-630,34 86-362,-44-112-365,0 1-1,0-1 1,0 1 0,0 0 0,1-1 0,-1 1 0,1-1-1,-1 1 1,1-1 0,0 1 0,0-1 0,0 0 0,1 1-1,-1-1 1,0 0 0,1 0 0,-1 0 0,1 0 0,0 0 0,0 0-1,0 0 1,0-1 0,0 1 0,0 0 0,0-1 0,0 0-1,1 0 1,-1 0 0,1 0 0,-1 0 0,0 0 0,1 0-1,0-1 1,-1 1 0,1-1-9,28-45 494,-22 20-278,-2 0 1,-1-1-1,0 0 1,-2-1-1,-1 1 1,-1-1-1,-2-23-216,0 50 296,0 0-685,8 5-2794,8 1 136</inkml:trace>
  <inkml:trace contextRef="#ctx0" brushRef="#br0" timeOffset="839228.797">2 792 1793,'0'0'1609,"0"0"-83,0 0-184,0 0 53,0 0-85,-1-3-422,1 2-864,0 1 1,0-1-1,0 0 0,0 1 1,0-1-1,0 0 0,0 1 1,0-1-1,0 0 0,0 1 0,0-1 1,1 0-1,-1 1 0,0-1 1,1 0-1,-1 1 0,0-1 1,1 1-1,-1-1 0,0 1 0,1-1 1,-1 1-1,1-1 0,-1 1 1,1-1-1,-1 1 0,1 0 1,0-1-1,-1 1 0,1 0 0,0-1 1,-1 1-1,1 0 0,-1 0 1,1 0-1,0-1 0,-1 1 1,1 0-1,0 0 0,-1 0 0,1 0 1,0 0-1,0 0 0,-1 1 1,1-1-1,0 0 0,-1 0 1,1 0-1,-1 1 0,1-1 0,0 0 1,-1 0-1,1 1 0,-1-1 1,1 1-1,-1-1 0,1 1 1,-1-1-1,1 1 0,-1-1-24,68 19-218,-52-14 349,71 13-23,0-3 0,1-5 0,0-3 0,1-4 0,59-7-108,-29 4 170,504-26 9,-271 42-321,423 50 335,-291-64 2397,-484-2-2590,0 0-131,0 0-202,0 0-401,0 0-754,-2 0-850,-13 2-567</inkml:trace>
  <inkml:trace contextRef="#ctx0" brushRef="#br0" timeOffset="839492.091">3139 915 4018,'0'0'0</inkml:trace>
  <inkml:trace contextRef="#ctx0" brushRef="#br0" timeOffset="839756.349">3139 915 4898,'139'-22'0,"-139"22"-2753</inkml:trace>
  <inkml:trace contextRef="#ctx0" brushRef="#br0" timeOffset="839994.712">1991 895 5507,'0'0'1120,"0"0"353,0 0-385,0 0-239,0 0-369,0 0-144,-13 0-64,13 0-272,0 0-160,0 0-1265,13-4-1952,6-3 479</inkml:trace>
  <inkml:trace contextRef="#ctx0" brushRef="#br0" timeOffset="840259.004">2913 772 4834,'0'0'2081,"0"0"-1537,0 0-512,0 0-32,0 0-1232,0 0-897</inkml:trace>
  <inkml:trace contextRef="#ctx0" brushRef="#br0" timeOffset="845440.278">44 766 3602,'4'-27'6169,"72"-4"-5439,172 29-477,462-6 585,-567-2-558,-133 19-5458,-7-6 1862</inkml:trace>
  <inkml:trace contextRef="#ctx0" brushRef="#br0" timeOffset="845704.571">1296 741 8084,'0'0'368,"0"0"-352,0 0 160,0 0-176,0 0-80,0 0-1985,24 18-2353</inkml:trace>
  <inkml:trace contextRef="#ctx0" brushRef="#br0" timeOffset="845959.859">1296 741 4274,'115'139'3073,"-115"-139"-3073,0 0-192,0 0-4466</inkml:trace>
  <inkml:trace contextRef="#ctx0" brushRef="#br0" timeOffset="845960.859">1468 860 8836,'0'0'320,"0"0"240,0 0-560,0 0-64,0 0-3697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1521,'0'0'2865,"0"0"-2865,0 0-256,0 0 128,0 0-977,0 0 721,0 0-176,15 47-945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1489,'0'0'448,"0"0"270,0 0-361,20 3-98,122 16 85,350 41 294,-359-48-370,1-6 1,87-8-269,-218 2-1,509-25 852,1728-24 53,-776 41-586,-884 35-910,-562-27-2076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4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4466,'0'0'667,"0"0"-221,0 0-268,59 21 185,193 67 123,8-20 415,-90-45-707,2-7 0,0-8 0,85-10-194,-110 1 37,1389-42 246,-1357 42-284,-1 7 0,-1 8 1,76 20 0,154 68 33,-251-57 107,2-8 1,102 9-141,-28-28-696,-194-18-1678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12822,'0'0'0,"0"0"-2529,0 0-145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0:4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3057,'0'0'2556,"0"0"-1438,0 0-1089,0 0-133,-1 20-24,-4 69 618,4 0 0,5 0 0,8 43-490,11-32 190,-15-105 1757,25-79-1624,4 2 0,3 1 0,30-41-323,24-41-1259,-58 155-2653,-19 25 972</inkml:trace>
  <inkml:trace contextRef="#ctx0" brushRef="#br0" timeOffset="449.352">521 341 2289,'0'0'950,"0"0"410,0 0 524,0 0-193,0-5-365,0-2-1184,1 5-139,-1 1 0,1 0 0,-1-1 1,0 1-1,0-1 0,0 1 0,1-1 1,-1 1-1,-1 0 0,1-1 0,0 1 0,0-1 1,-1 1-1,1-1 0,0 1 0,-1 0 0,0-1 1,1 1-1,-1 0 0,0-1 0,1 1 0,-1 0 1,0 0-1,0 0 0,0 0 0,0 0 1,0 0-1,0 0 0,-1 0 0,1 0 0,0 0 1,0 1-1,-1-1 0,1 0 0,0 1 0,-1-1 1,1 1-1,-1 0 0,1-1 0,0 1 0,-1 0 1,1 0-1,-1 0 0,0 0-3,-1-1-17,0 1 0,0 0 0,0 0 0,0 0-1,-1 0 1,1 1 0,0-1 0,0 1 0,0 0 0,0 0-1,0 0 1,0 0 0,0 0 0,0 1 0,0-1 0,1 1 0,-1 0-1,0 0 1,1 0 0,0 0 0,-1 0 0,1 0 0,0 1 0,0-1-1,0 1 1,1-1 0,-1 1 0,0 0 0,1 0 0,0 0-1,0 0 1,0 0 0,0 0 0,0 0 0,0 1 17,-3 65-131,6-67 49,1 0 0,-1 0 0,1 0 0,-1-1-1,1 1 1,-1-1 0,1 0 0,0 1 0,0-1 0,0-1 0,-1 1-1,1 0 1,0-1 0,0 1 0,0-1 0,0 0 0,0 0-1,0 0 1,0 0 0,0-1 0,0 1 0,0-1 0,0 0 0,2 0 82,94-70-2684,-81 103 2484,-15-29 174,0 1 0,1-1 0,-1 1 0,1-1 0,-1 0 0,1 0 1,0-1-1,0 1 0,0-1 0,0 0 0,1 0 0,-1 0 1,1-1-1,-1 1 0,1-1 0,-1 0 0,1-1 0,0 1 0,-1-1 1,1 0-1,0 0 0,0 0 0,-1 0 0,1-1 0,0 0 0,-1 0 1,1 0-1,-1-1 0,5-1 26,19-11-2359</inkml:trace>
  <inkml:trace contextRef="#ctx0" brushRef="#br0" timeOffset="733.639">810 376 288,'0'0'390,"0"0"-41,0 0 105,0 0 389,0 0-96,6 15-379,27 71-117,-33-215-2095,0 118 1888,0 0-1,0 0 1,1 0 0,0 0-1,1 0 1,0 0-1,1 1 1,0-1 0,1 1-1,0-1 1,1 1 0,0 1-1,0-1 1,1 1-1,1 0 1,-1 0 0,1 0-1,1 1 1,-1 0-1,1 1 1,1 0 0,0 0-1,6-3-43,-12 8 33,0 1 0,0 0 0,0 0 0,0 0 0,0 0 1,1 1-1,-1-1 0,0 1 0,0 0 0,0 0 0,1 0 0,-1 0 0,0 1 0,0-1 0,0 1 0,1 0 0,-1 0 0,0 0 0,0 0 0,0 1 0,0-1 0,-1 1 0,1-1 0,0 1 0,-1 0 0,1 0 0,-1 1 0,0-1 0,1 0 0,-1 1 0,0-1 0,0 1 0,-1 0 0,1 0-33,11 17-80,0-2-466</inkml:trace>
  <inkml:trace contextRef="#ctx0" brushRef="#br0" timeOffset="936.098">1229 366 1969,'0'0'896,"0"0"-688,0 0 241,0 0 527,0 0-48,0 0-271,0 47-625,0-34 144,0-1 0,0-4-176,0-2-1057,0-2-143,0-4-161,0 0-1280</inkml:trace>
  <inkml:trace contextRef="#ctx0" brushRef="#br0" timeOffset="1121.601">1266 1 48,'0'0'1121,"0"0"-1025,0 0 400,0 0-192,0 0 16,0 0-16,95 134-208,-60-106-64,4-5-32,-2-1-2593</inkml:trace>
  <inkml:trace contextRef="#ctx0" brushRef="#br0" timeOffset="1498.591">1628 255 224,'0'0'1302,"0"0"-334,0 0-12,0 0-228,0 0-333,-10-4 205,-36-10-141,43 14-423,0 0 1,0 1-1,0-1 0,0 1 0,1 0 1,-1 0-1,0 0 0,0 0 1,0 1-1,1-1 0,-1 1 1,1-1-1,-1 1 0,1 0 0,0 0 1,-1 0-1,1 0 0,0 1 1,0-1-1,1 0 0,-1 1 1,0 0-1,1-1 0,0 1 1,-1 0-1,0 2-36,-2 2 110,-1 2-67,0 1 1,0-1-1,1 1 0,0-1 1,0 1-1,1 1 1,1-1-1,-1 0 0,2 1 1,-1-1-1,2 1 1,-1-1-1,2 1 0,-1-1 1,2 3-44,34-11-40,-25-11-243,0-1 1,-1 0 0,0 0-1,-1-1 1,0 0 0,-1 0 0,0-1-1,-1 0 1,3-7 282,-5 10-218,20-38 223,-22 75 676,-4-8 72,0-16-706,0 1 0,0-1 0,1 0 0,-1 0 0,1 0 0,0 1 0,1-1 0,-1 0 1,1 0-1,-1 0 0,2 1 0,-1-1 0,0 0 0,1 0 0,-1 0 0,1-1 0,0 1 0,3 3-47,10-4-2441,-6-3 779</inkml:trace>
  <inkml:trace contextRef="#ctx0" brushRef="#br0" timeOffset="1651.219">1628 255 272</inkml:trace>
  <inkml:trace contextRef="#ctx0" brushRef="#br0" timeOffset="1850.685">1628 255 272,'113'24'1958,"-91"-19"-832,-22-5-67,0 0-154,0 0-545,0 19-149,-2 57 290,11-115-1085,-8 37 548,0 0 1,-1 0-1,1 0 1,1 0-1,-1 1 1,0-1-1,0 0 1,1 1-1,-1-1 1,1 1-1,-1-1 1,1 1-1,-1 0 1,1-1-1,0 1 1,0 0-1,0 0 1,0 0-1,0 1 1,0-1-1,0 0 1,0 1-1,0-1 1,0 1-1,0 0 1,0 0-1,0 0 1,0 0-1,2 0 36,17 28 30,14-13-543,-10-14-1157</inkml:trace>
  <inkml:trace contextRef="#ctx0" brushRef="#br0" timeOffset="2217.735">2173 214 1505,'0'0'656,"0"0"59,0 0 614,0 0-260,0 0-212,-15 22 18,-44 71-528,58-91-347,-1 0 0,0-1 1,1 1-1,0 0 0,0 0 0,-1 0 1,1 0-1,0 0 0,0 0 1,1 0-1,-1 0 0,0 1 0,1-1 1,-1 0-1,1 0 0,0 0 1,0 1-1,0-1 0,0 0 1,0 1-1,0-1 0,0 0 0,1 0 1,0 0-1,-1 1 0,1-1 1,0 0-1,0 0 0,0 0 0,0 0 1,0 0-1,0 0 0,1 0 1,-1-1-1,1 1 0,-1 0 0,1-1 1,0 1-1,-1-1 0,1 0 1,0 1-1,0-1 0,0 0 1,0 0-1,0 0 0,0 0 0,91 10 11,-87-11-14,14-2-258,1-2-1,-1 0 1,1-2 0,-1 0 0,-1-1-1,1-1 1,-2-1 0,1 0-1,-1-2 1,0 0 0,-1-1 0,0-1-1,-1 0 1,-1-1 0,0-1-1,2-3 262,14-43-42,-94 52 3964,61 9-3878,0 0 1,0 0 0,-1 0 0,1 1-1,0-1 1,0 1 0,-1-1 0,1 1 0,0 0-1,0 0 1,0 0 0,0 0 0,0 0 0,0 0-1,0 0 1,1 1 0,-1-1 0,0 1-1,1 0 1,-1-1 0,1 1 0,-1 0 0,1 0-1,0 0 1,0 0 0,0 0 0,0 0-1,0 0 1,0 0 0,1 0 0,-1 0 0,1 1-1,-1-1 1,1 0 0,0 0 0,0 1 0,0-1-1,0 0 1,0 0 0,1 1 0,-1-1-1,1 1-44,0 1 0,1 0 0,0 0 0,0-1 0,0 1 0,0-1-1,1 0 1,-1 1 0,1-1 0,0 0 0,0-1 0,0 1-1,0 0 1,0-1 0,1 0 0,-1 0 0,1 0 0,0 0-1,-1 0 1,1-1 0,0 1 0,0-1 0,0 0 0,0-1-1,1 1 1,4 3-9,210 50-2147,-145-42-850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0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11 512,'-7'-10'4760,"42"17"-4896,49 14 207,1-4 0,1-3 0,-1-4 0,2-4 0,-1-3 0,44-6-71,-72 3 41,1410 3-81,-405 13 21,77-13 8,-713 18 83,133-18 184,-561 7-1822,-8 4-1641</inkml:trace>
  <inkml:trace contextRef="#ctx0" brushRef="#br0" timeOffset="818.811">6248 312 1249,'0'0'29,"0"0"158,0 0 562,27 0-260,184 0 388,-77-6-416,0-7 0,65-16-461,-5 1 71,333-21 222,140 19-293,-515 26 6,240-7 116,252 30-122,530 46 171,-1140-56-1502,-34-8 474</inkml:trace>
  <inkml:trace contextRef="#ctx0" brushRef="#br0" timeOffset="1085.096">10878 247 2801,'0'0'0,"0"0"-928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0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1217,'0'0'659,"0"0"-195,0 0 251,0 0-411,0 0-85,-2-6 165,-5-16-160,4 17-45,0 50 167,4-35-322,0 0-1,1-1 0,0 1 0,0 0 0,1-1 0,1 0 1,-1 0-1,2 0 0,-1 0 0,1 0 0,0-1 0,1 0 0,0 0 1,0-1-1,1 1 0,0-1 0,0-1 0,1 1 0,-1-1 0,1-1 1,1 1-1,-1-1 0,1-1 0,0 0 0,0 0 0,0 0 1,0-2-1,1 1 0,0-1 0,-1 0 0,4 0-23,-6-4 32,1-1-1,-1 1 1,0-1-1,0 0 1,0-1-1,0 0 1,-1 0-1,1 0 1,-1-1-1,0 0 0,0 0 1,-1 0-1,0-1 1,0 0-1,0 0 1,3-6-32,18-16 139,25-25 27,-20 76-860,-13 2 878,-14-17-131,0-1 0,0 1 0,1-1-1,0 0 1,1-1 0,-1 1 0,1-1-1,0 0 1,1-1 0,0 1 0,-1-1 0,2-1-1,-1 1 1,0-1 0,1 0 0,0-1 0,0 0-1,0 0 1,5 0-53,144-27 379,-125 15-399,0 3 0,0 0 0,0 2 0,0 1 0,1 2 0,13 2 20,170 43 168,-188-42-165,1-1-1,0-2 1,0-1 0,-1-1-1,1-2 1,-1 0 0,22-9-3,-20 3-103,-1 2 0,2 0 0,-1 2 0,1 2 0,0 1 0,1 1 0,28 1 103,109 40 670,-122-36-764,0-2 0,0-3 0,0-1 0,0-3 0,32-9 94,-22 7-539,1 3 0,-1 2-1,1 2 1,32 5 539,-29-1-1159,0-2-1957</inkml:trace>
  <inkml:trace contextRef="#ctx0" brushRef="#br0" timeOffset="4235.407">428 1984 1969,'0'0'555,"0"0"-350,0 0 91,0 0-101,0 0-120,13 3 88,150 21 1403,277-25 128,105-25-1694,156 18 445,10 17-343,-109-6 82,-162-14-190,-243 3 13,838-57 90,-604-19 141,-417 68 3776,-13-26-4027,-2 29 275,-7-380-353,12-299-533,-52 469 1139,44 218-486,0 2-1,0-1 0,-1 0 1,1 1-1,-1 0 1,1 0-1,-1 0 1,0 1-1,0-1 1,-1 1-1,1 0 0,0 1 1,-1 0-1,1-1 1,-1 1-1,1 1 1,-1-1-1,1 1 1,-1 0-1,0 1 0,-3 0-28,0-2 25,-423-67 15,139 15 2,-457-52-196,174 60-324,96 41 414,118 50-77,141-12 207,-329 24-266,-281-13 350,490-45-174,341 0 74,0 0-204,0 0-54,-16 138-745,-63 691 1054,76-244 190,31-412-176,-12-154-3044,-6-16-481</inkml:trace>
  <inkml:trace contextRef="#ctx0" brushRef="#br0" timeOffset="5045.864">4570 1716 304,'0'0'0,"0"0"-304,0 0 304,0 0 112,0 0 448,0 0 289,130 10-1,-82-8-352,-7 0-240,-6-2-256,-9 0 273,-7 0-273,-6 0 0,2 0 272,1 0-272,-8-18-945</inkml:trace>
  <inkml:trace contextRef="#ctx0" brushRef="#br0" timeOffset="5280.184">4643 1704 2081,'0'0'3057,"0"0"-3057,0 0-32,0 0 32,0 0 16,0 0 144,181 0 417,-127-10-513,-6 5-64,-9-1 0,-7 4-513,-10 2-831,-11-4-2578</inkml:trace>
  <inkml:trace contextRef="#ctx0" brushRef="#br0" timeOffset="5449.776">4976 1702 2465,'0'0'384,"0"0"-384,0 0-48,0 0 48,0 0 16,0 0-16,65 8-240</inkml:trace>
  <inkml:trace contextRef="#ctx0" brushRef="#br0" timeOffset="7976.833">2384 1952 208,'0'0'1038,"0"0"-513,0 0 70,0 0-181,0 0 128,-10-9-332,-45 44-1210,-65 84 1608,160-110-664,82-6 518,-121-26 738,-1 17-1126,0-1 0,0 1 0,0 0-1,-1-1 1,0 1 0,0-1 0,-1 1-1,1 0 1,-2 0 0,1 0 0,-1 0 0,1 0-1,-1 1 1,-1-1 0,1 1 0,-1 0-1,0 0 1,-1 0 0,1 0 0,-1 1 0,1 0-1,-2 0 1,1 0 0,0 0 0,-1 1-1,0 0-73,-7-3-728,13 6-1542</inkml:trace>
  <inkml:trace contextRef="#ctx0" brushRef="#br0" timeOffset="8232.208">2675 2183 5090,'0'0'0,"0"0"-1200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35.22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862 1028 12 0,'-7'0'11'0,"0"0"-8"0,0 0-5 16,-1 0 4-16,2 0 0 16,6 0-1-16,0 0 6 15,0 0-7-15</inkml:trace>
  <inkml:trace contextRef="#ctx0" brushRef="#br0" timeOffset="759">999 480 91 0,'0'0'64'15,"0"0"36"-15,0 0-35 16,0 0-27-16,0 0 13 15,0 0 6-15,26-106 2 16,-26 103 17-16,0-1-32 16,0 0 2-16,0 4 8 15,0-1-3-15,0 1-12 16,0 0-21-16,0 0-18 16,0 9-9-16,0 23 9 15,0 21 1-15,0 22 2 16,5 18-1-16,-4 11 4 0,2 8-6 15,-1-4 9-15,1-3-3 16,-3-4-3-16,0-1 0 16,0 3-2-16,0-3 0 15,0 1 5-15,0-5-5 16,0-5 5-16,0-10 2 16,0-5-7-16,4-10 1 15,4-3 1-15,-2-5-3 16,3 7 2-16,1-5-1 15,-1-2 0-15,-5-6 0 16,1-14-1-16,-2-6 1 16,-3-12 2-16,0-4-2 15,0-10-1-15,0-4 0 16,0-2 4-16,0 0 3 0,0 0 5 16,0-29-12-16,-3-20-50 15,-11-29-117-15,-4-20-93 16</inkml:trace>
  <inkml:trace contextRef="#ctx0" brushRef="#br0" timeOffset="1472">1016 289 254 0,'0'0'92'15,"0"0"-12"-15,0 0-15 16,0 0-64-16,0 0 28 16,0 0 14-16,-31 93-19 15,22-59 9-15,1-3-3 16,-1-9-14-16,4-3-3 15,-1-3 8-15,-1-2-8 16,2-1-7-16,-1 1-4 16,1-5-1-16,1 1-1 0,1-7-60 15,1-3-54-15,2 0-33 16</inkml:trace>
  <inkml:trace contextRef="#ctx0" brushRef="#br0" timeOffset="1744">1125 363 235 0,'0'0'57'0,"0"0"55"15,0 0 19-15,0 0-76 16,0 0 1-16,0 0-8 16,138 160-22-16,-123-138-13 15,-1-7-1-15,-5-2-11 16,0-3-1-16,-6-5 0 15,-3-3-12-15,0-2-105 0,0-6-28 16</inkml:trace>
  <inkml:trace contextRef="#ctx0" brushRef="#br0" timeOffset="2257">31 324 20 0,'0'0'65'0,"0"0"31"16,0 0-5-16,0 0-10 15,0 0 2-15,0 0-40 16,0-97-2-16,3 78 19 0,3 1-2 15,6-3-2-15,-3 3-18 16,1-1-24-16,3-4-4 16,4 8-3-16,2-2-3 15,1 2-3-15,1 4 1 16,-3 5-2-16,6 5 0 16,2 1-3-16,4 0 3 15,7 20 5-15,0 10 8 16,3 8-4-16,-8 4-2 15,2-1 3-15,-10-3-3 16,-2-5-4-16,-5-1-1 16,-2-7 1-16,-6 0-2 0,0-6 5 15,-4-5-5-15,0-1-1 16,-2-7 9-16,-3-3-9 16,1-3 0-16,-1 0-113 15,0-14 42-15,0-27-243 16</inkml:trace>
  <inkml:trace contextRef="#ctx0" brushRef="#br0" timeOffset="2462">620 0 568 0,'0'0'17'16,"0"0"14"-16,0 0 25 15,0 0 21-15,0 0-22 0,0 0-34 16,-135 353-8-16,118-307-1 15,6-10-4-15,7-11-8 16,4-8 0-16,0-6-3 16,0-8-18-16,0-3-129 15,4 0-3-15,7-6-164 16</inkml:trace>
  <inkml:trace contextRef="#ctx0" brushRef="#br0" timeOffset="4469">0 2515 242 0,'0'0'53'0,"0"0"-22"16,0 0-21-16,0 0-9 16,0 0 10-16,0 0 38 15,-5-4 13-15,5 4-26 16,0 0-7-16,0-2-7 16,0 2-6-16,0 0 9 0,0 0-10 15,10 0-3-15,10 0 12 16,7 0 20-16,1 0-8 15,13 0-21-15,7-2-7 16,2-3-1-16,15 1-1 16,1-4-3-16,1 1 0 15,2 0-1-15,2 0 4 16,1 1-4-16,-4-5-1 16,-1 5 2-16,2-1 0 15,-3-2-2-15,-1-2 1 16,1 5-2-16,-4-7 0 15,-3 7 0-15,-4 1 0 16,2 0 7-16,-2 4-6 0,3-5-1 16,1 2 0-16,-1-3 0 15,6-1-1-15,2 4 1 16,-1-5 0-16,-2 2 4 16,0-5-4-16,-1 0 1 15,4 2-1-15,2 1-4 16,1 4 4-16,6-4 3 15,-1 0-1-15,1-1-1 16,-3 1-1-16,-4 3 0 16,-5-2 1-16,-8 6 0 15,-1 0-1-15,-8 2 0 16,-3 0 0-16,-5 0 0 16,-3 0 0-16,-3 0 1 0,2 0-1 15,-5 2 0 1,2 0 0-16,1 2 3 0,-1-3-2 15,1 5 0-15,2-4-1 16,0-2 1-16,1 0-1 16,2 0 0-16,1 0 1 15,-1 0-1-15,3 0 1 16,-3 0 2-16,3-5-3 16,-4-1 0-16,-3 4-5 15,-3 0 4-15,-7 2 1 16,-4 0 0-16,-5 0 0 15,-5 0 0-15,-2 0-3 16,-5 0-1-16,-2 0 0 16,0 0-31-16,0 0-45 15,0 0-37-15,0 0-19 0,-11-6-287 16</inkml:trace>
  <inkml:trace contextRef="#ctx0" brushRef="#br0" timeOffset="4789">3291 2051 486 0,'0'0'117'0,"0"0"-86"15,0 0-30-15,0 0-1 16,0 0-7-16,0 0 7 16,57 30 43-16,-16-11 37 15,5 0-24-15,4-2-27 0,-3 2-11 16,-4-6-5-16,-5 6-10 15,-2-5 4-15,-12-1-4 16,-2-5 2-16,-12-2-5 16,-2-1 2-16,-5-1-1 15,-3-2-1-15,0 3 0 16,-6 11 0-16,-23 5 0 16,-3 3 0-16,-8 4-2 15,1-4-24-15,7-6 20 16,8-4-59-16,7-3-60 15,12-3-65-15,5-8-223 16</inkml:trace>
  <inkml:trace contextRef="#ctx0" brushRef="#br0" timeOffset="6924">1048 2069 314 0,'0'0'93'0,"0"0"-21"15,0 0 8-15,0 0-50 16,0 0-2-16,0 0-15 0,0-4-7 16,0 4 0-1,0 0-2-15,0 0 6 0,0 0-9 16,0 0-1-16,0 0-11 15,5 0 7-15,16 0 4 16,7 0 7-16,-1 2 4 16,4-2-5-16,0 0 13 15,-4 0-10-15,1 0 11 16,-1-12-3-16,1-1-1 16,-2 0-8-16,-4 3-6 15,-4 3 2-15,-7 3-2 16,-8 2-2-16,6 0 2 15,-6 2-2-15,-1 0 0 16,2 0 0-16,4 0 0 16,-3 0 0-16,1 0 0 0,1 0 2 15,-2 0-2-15,0 0-3 16,-4 0-1-16,4 0 3 16,-1 11 1-16,-4 8 2 15,3 6 9-15,-3 2 11 16,0 6-5-16,0-3-10 15,0-1 3-15,0-1-8 16,0-6 3-16,0-6-3 16,2-4 4-16,1-8-1 15,-3-2-1-15,0-2-3 16,0 0 7-16,0 0-5 16,0 1-2-16,0-1 4 15,0 3-2-15,0-2-6 16,0 4 9-16,0 5-12 0,0 5 12 15,3 4-12-15,2-3-103 16,-1-9-131-16</inkml:trace>
  <inkml:trace contextRef="#ctx0" brushRef="#br0" timeOffset="7062">1677 2323 649 0,'0'0'102'15,"0"0"-67"-15,0 0 22 16,0 0-23-16,0 0-34 0,0 0-188 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2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80,'0'0'755,"0"0"-120,0 0-83,0 0-112,0 0 214,0 0 34,-7-10 268,126 38-772,-3-19 272,-108 7-2174,-3-10-91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3 176,'0'0'987,"0"0"-146,0 0-97,0 0-256,0 0-72,5 0-394,285 5 1007,-253-12-668,-37 7-260,0 0-5,0 0-29,0 0 7,0 0-15,0 0-520,0 0-692,0 2-725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0,'0'0'1697,"0"0"-769,0 0-656,0 0-16,0 0-256,0 0 0,2 0-160,5 8-816,-7 7-1041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2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96,'0'0'976,"0"0"-863,0 0-113,0 0-273,0 0 241,0 0 32,0 0 337,0 0 47,0 0 64,0 0 208,0 0-336,0 2-176,0 0-144,0 1-384,0 5-240,0-6-1489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1 496,'0'0'1601,"0"0"-1121,0 0 32,0 0-384,0 0-96,0 0 1,-13 0-33,13 3-1361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3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33 276 3778,'0'0'69,"0"0"-40,0 0 124,0 0 578,0 0 376,8 78-230,23 249-87,-13-103-467,-14-18 221,-12-211-410,-3-15-481,1-1 1,2 1 0,0-1 0,1-1-1,1 0 1,1 0 0,1 0 0,1 0-1,0-15 347,-8-63-1968,2-6-1178</inkml:trace>
  <inkml:trace contextRef="#ctx0" brushRef="#br0" timeOffset="265.287">7 302 672,'0'0'1414,"0"0"-373,0 0-412,0 0-207,0 0 61,28 10 160,90 39 5,-113-46-615,0 0 1,-1 0-1,1 1 1,-1-1-1,1 1 1,-1 0-1,0 1 0,-1-1 1,1 0-1,-1 1 1,0 0-1,0 0 1,0 0-1,-1 0 0,0 1 1,0-1-1,0 1 1,-1-1-1,1 5-33,2 2 69,10 161 492,-14-172-626,0 1 0,0-1 1,0 1-1,0 0 0,0-1 1,0 1-1,0-1 0,-1 1 1,1 0-1,-1-1 0,1 1 1,-1-1-1,1 1 1,-1-1-1,0 1 0,0-1 1,1 0-1,-1 1 0,0-1 1,-1 0-1,1 0 0,0 0 1,0 0-1,0 0 0,-1 0 1,1 0-1,0 0 0,-1 0 1,1 0-1,-1 0 65,-7-31-2398,9-17-481</inkml:trace>
  <inkml:trace contextRef="#ctx0" brushRef="#br0" timeOffset="698.191">439 350 896,'0'0'1505,"0"0"-435,0 0-62,0 0-61,0 0-344,3 43-330,7 129 119,-7-123 125,-4-65-554,3 0-210,1-1 0,0 1 0,2-1 0,-1 1 0,2 0 0,0 1 0,1-1 0,1 1 0,0 1 0,1 0 0,0 0 0,10-10 247,-19 23 6,0 0 1,0 0-1,0 0 1,0 0-1,1 0 1,-1 0-1,0 0 1,1 0-1,-1 0 0,1 1 1,-1-1-1,1 0 1,-1 0-1,1 0 1,0 1-1,-1-1 1,1 0-1,0 1 1,0-1-1,-1 0 0,1 1 1,0-1-1,0 1 1,0-1-1,0 1 1,0 0-1,0-1 1,0 1-1,0 0 1,0 0-1,-1 0 0,1-1 1,0 1-1,0 0 1,0 0-1,0 0 1,0 1-1,0-1 1,0 0-1,0 0 1,0 0-1,0 1 0,0-1 1,0 1-1,0-1 1,0 0-1,0 1 1,-1 0-1,1-1 1,0 1-1,0-1 1,-1 1-1,1 0 0,0 0 1,-1-1-1,1 1 1,-1 0-1,1 0 1,-1 0-1,1 0 1,-1 0-1,1 0-6,9 51 1730,30 67-893,-38-117-825,1 0 1,-1-1 0,1 1 0,0-1 0,-1 1 0,1-1 0,0 0 0,0 0-1,0 0 1,0 0 0,0 0 0,0-1 0,0 0 0,0 1 0,0-1-1,0 0 1,0 0 0,0-1 0,0 1 0,0-1 0,0 1 0,0-1-1,0 0 1,-1 0 0,1 0 0,0-1 0,0 1 0,-1-1 0,1 1-1,-1-1 1,1 0 0,-1 0 0,0 0 0,0 0 0,0-1 0,0 1-1,0 0 1,0-1 0,0 0-13,2-3 18,0-1-1,-1 1 1,1-1-1,-1 0 0,-1 0 1,1 0-1,-1 0 1,-1 0-1,1 0 1,-1-1-1,0 1 1,-1-1-1,0-2-17,-1 7-17,-1 1 0,-1 0-1,1 0 1,0 0 0,0 1 0,-1-1 0,1 0 0,-1 1 0,0-1-1,1 1 1,-1 0 0,0 0 0,0 0 0,0 0 0,1 1 0,-1-1-1,0 1 1,0 0 0,0 0 0,0 0 0,0 0 0,0 0-1,0 0 1,0 1 0,0 0 0,0-1 0,0 1 0,1 0 0,-1 0-1,0 1 1,1-1 0,-1 1 0,0-1 0,1 1 0,-2 1 17,-15 27-2268,25-30 515,20-5-507</inkml:trace>
  <inkml:trace contextRef="#ctx0" brushRef="#br0" timeOffset="1411.746">1108 1 5795,'0'0'250,"0"0"-127,0 0 85,0 0 270,0 0 314,-9 56-421,-24 177-214,26-78 385,25-28-491,-18-139-356,-1 0 1,0 0 0,-1 0-1,-1 1 1,0-1-1,0 0 1,-1 1 0,0 0-1,-1 0 1,-6-10 304,8 17 14,1 0 0,-1 0 0,1 0 0,-1 0 1,0 1-1,-1-1 0,1 1 0,0 0 0,-1 0 0,0 0 1,0 1-1,0-1 0,0 1 0,0 0 0,0 0 0,-1 0 1,1 0-1,-1 1 0,1 0 0,-1 0 0,1 0 0,-1 1 1,0-1-1,0 1 0,1 0 0,-1 1 0,0-1 0,1 1 0,-5 1-14,3 1 31,0 0 0,1 1 0,0 0-1,0 0 1,0 1 0,0-1 0,1 1-1,-1 0 1,1 0 0,0 0 0,1 1-1,-1 0 1,1-1 0,0 1-1,1 0 1,0 1 0,-1-1 0,2 0-1,-1 1 1,1-1 0,0 1 0,0-1-1,1 1 1,0-1 0,0 1-1,1-1 1,0 2-31,0-6-3,0 0 0,0 1 1,0-1-1,1 0 0,-1 0 0,1 0 0,-1 0 0,1 0 0,0 0 1,0-1-1,0 1 0,0 0 0,0-1 0,0 0 0,1 1 0,-1-1 1,0 0-1,1 0 0,-1 0 0,1-1 0,-1 1 0,1 0 0,-1-1 1,1 0-1,-1 1 0,1-1 0,-1 0 0,1-1 0,0 1 0,-1 0 1,1-1-1,-1 1 0,1-1 0,1-1 3,8 2-12,3-1-97,0 0 1,-1-1 0,1-1 0,0 0-1,-1-1 1,0-1 0,0 0-1,0-1 1,0-1 0,-1 0-1,0-1 1,-1 0 0,0 0-1,0-2 1,-1 1 0,0-2-1,0 1 1,-1-2 0,-1 1-1,4-7 109,4 9 682,-17 37 1150,-1-11-1670,2 63 364,0-79-540,1 1 0,0-1 0,-1 0 0,1 0 0,0 1 0,0-1 0,0 0 0,0-1 0,0 1 0,0 0 0,0-1 0,0 1 0,0-1 0,0 1 0,0-1 0,0 0 0,1 0 0,-1 0 0,0 0 0,0 0-1,0 0 1,0-1 0,0 1 0,0-1 0,0 0 0,0 1 0,0-1 0,0 0 0,0 0 0,0 0 0,0-1 0,-1 1 0,1 0 0,0-1 0,-1 1 0,1-1 0,-1 1 0,1-1 0,-1 0 0,0 1 0,0-1 0,0 0 0,0 0 14,75-96-1737,-76 98 1743,1-1-1,0 1 0,-1 0 1,1 0-1,-1-1 1,1 1-1,0 0 0,-1 0 1,1 0-1,0 0 1,-1 0-1,1 0 0,0 0 1,-1 0-1,1 0 1,0 0-1,-1 0 0,1 1 1,0-1-1,-1 0 1,1 0-1,-1 1 0,1-1 1,0 0-1,-1 1 1,1-1-1,-1 1 0,1-1 1,-1 0-1,1 1 1,-1-1-1,1 1 0,-1 0 1,0-1-1,1 1 1,-1-1-1,0 1 0,1-1 1,-1 1-1,0 0 0,0-1 1,0 1-1,0 0 1,1-1-1,-1 1 0,0 0 1,0-1-1,0 1 1,0 0-1,0-1 0,-1 1 1,1 0-1,0-1 1,0 1-1,0 0-5,5 14 255,-2-13-307,0 0 0,0 1 0,0-2 1,0 1-1,0 0 0,0 0 0,0-1 0,0 0 0,1 0 0,-1 0 0,1 0 0,-1 0 0,1-1 0,-1 1 0,1-1 0,-1 0 0,1 0 0,-1 0 0,1-1 0,2 0 52,-2 1-241,26-2-2323</inkml:trace>
  <inkml:trace contextRef="#ctx0" brushRef="#br0" timeOffset="1679.033">1657 382 2097,'0'0'400,"0"0"360,0 0 588,0 0-340,0 0-141,-12 22-456,-34 73-240,32-29-32,17-64-134,-1 0 0,0 0 0,1 0 0,-1 0 0,1-1 0,-1 1 0,1-1 1,0 1-1,0-1 0,-1 0 0,1 0 0,0 0 0,0 0 0,0-1 0,0 1 1,0-1-1,1 0 0,-1 0 0,0 0 0,0 0 0,0-1 0,0 1 0,0-1 1,0 1-1,0-1 0,0-1-5,4 2 19,8-5-344,1-1 1,-1-1-1,0 0 1,0-1-1,-1 0 0,0-1 1,0-1-1,-1 0 1,0-1-1,-1 0 1,-1-1-1,1 0 1,-2-1-1,0 0 1,0-1-1,-2 0 1,5-9 324,29-45-1756</inkml:trace>
  <inkml:trace contextRef="#ctx0" brushRef="#br0" timeOffset="1948.311">2028 89 1969,'0'0'1118,"0"0"827,0 0-828,0 0 116,0 0-539,1-15-377,-1 11-274,1-35 102,-1 39-140,0 1 1,0-1-1,-1 0 0,1 0 0,0 0 1,0 1-1,-1-1 0,1 0 0,0 0 1,0 0-1,-1 0 0,1 1 0,0-1 1,0 0-1,-1 0 0,1 0 0,0 0 1,-1 0-1,1 0 0,0 0 0,-1 0 1,1 0-1,0 0 0,0 0 0,-1 0 1,1 0-1,0 0 0,-1 0 0,1 0 1,0 0-1,-1 0 0,1-1 0,0 1 1,0 0-1,-1 0 0,1 0 0,0 0 1,0-1-1,-1 1 0,1 0 0,0 0 1,0 0-1,0-1 0,-1 1-5,-12 31 182,1 1 0,2 1 0,1-1 1,2 2-1,0-1 0,3 1 0,1 0 0,1 0 0,2 0 0,1 0 1,3 11-183,-2-38-30,-1 0 1,1 0-1,1 0 1,-1 0-1,1-1 1,0 1 0,1-1-1,0 1 1,0-1-1,0 0 1,0-1-1,1 1 1,0-1 0,0 0-1,1 0 1,0 0-1,-1-1 1,1 0-1,1 0 1,-1-1 0,1 1-1,-1-1 1,1-1-1,0 1 1,0-1-1,0 0 1,0-1 0,0 0-1,1 0 1,-1 0-1,0-1 1,0 0-1,3-1 31,1-1-2405,-9-10-299</inkml:trace>
  <inkml:trace contextRef="#ctx0" brushRef="#br0" timeOffset="2199.639">1844 296 7139,'0'0'1617,"0"0"-673,0 0-944,0 0-176,0 0 176,0 0-80,130-4 80,-61 4-2353,-1 0-3938</inkml:trace>
  <inkml:trace contextRef="#ctx0" brushRef="#br0" timeOffset="2200.639">2549 518 6019,'0'0'2641,"0"0"-2097,0 0 273,0 0-817,0 0-1585,0 0-1969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94 1024,'0'0'721,"0"0"-414,0 0 151,0 0 434,0 0-314,0 0-207,0 0-123,0 0-122,0 0-6,0 0 27,0 0-73,-3 10-50,-23 51 69,15-38 8,1 0 0,0 2 0,2-1-1,1 1 1,1 0 0,1 0 0,1 1-1,0 19-100,7-42 6,0-1-1,0 0 0,0 0 0,0 0 1,0-1-1,0 1 0,0-1 0,1 1 1,-1-1-1,0 0 0,1 0 0,-1-1 1,1 1-1,-1-1 0,1 1 0,0-1 1,-1 0-1,1-1 0,-1 1 0,1 0 1,-1-1-1,1 0 0,-1 0 0,0 0 1,1 0-1,-1-1 0,0 1 0,0-1 1,0 0-1,1 0-5,5-4-184,1 0 1,-1-1-1,0 0 1,-1-1-1,1 0 1,-1 0-1,-1 0 0,0-1 1,0-1-1,-1 1 1,0-1-1,0 0 1,-1 0-1,-1 0 1,1-1-1,-2 0 0,1 0 1,-2 0-1,0 0 1,0 0-1,-1-1 1,0 1-1,-1-1 1,0 1-1,-1-8 184,-1 16 53,0 0 0,1 0 0,-1 0-1,-1 0 1,1 0 0,0 0 0,-1 1 0,1-1 0,-1 1 0,0 0-1,0 0 1,0 0 0,0 0 0,0 0 0,0 0 0,0 1 0,-1 0 0,1 0-1,0 0 1,-1 0 0,1 0 0,-1 0 0,1 1 0,-1 0 0,0 0-1,1 0 1,-1 0 0,1 0 0,-1 1 0,1 0 0,-1-1 0,-1 2-53,-10-2 362,13 1-344,0-1-1,0 0 0,0 0 1,0 1-1,0 0 0,0-1 0,0 1 1,0 0-1,1 0 0,-1 0 1,0 0-1,1 0 0,-1 0 1,0 0-1,1 1 0,-1-1 1,1 0-1,0 1 0,-1-1 0,1 1 1,0 0-1,0-1 0,0 1 1,0 0-1,0 0 0,1 0 1,-1 0-1,0 0 0,1-1 1,0 1-1,-1 0 0,1 0 1,0 0-1,0 0 0,0 0 0,0 0 1,0 0-1,1 0 0,-1 0 1,1 0-1,-1 1-17,3-1-19,-1 0-1,0 0 1,1 0 0,-1-1 0,1 1-1,0-1 1,-1 1 0,1-1 0,0 0-1,0 0 1,0 0 0,0-1 0,0 1-1,0-1 1,0 1 0,0-1 0,0 0-1,0 0 1,0 0 0,0-1 0,0 1-1,0-1 1,0 0 0,1 0 19,8 0-149,189-51-3551,-198 54 3775,0 1 0,1-1 0,-1 1 0,-1 0 1,1 0-1,0 0 0,-1 1 0,1-1 0,-1 1 1,0-1-1,0 1 0,0 0 0,-1-1 0,1 1 0,-1 0 1,0 0-1,0 0 0,0 0 0,-1 0 0,1 0 1,-1 1-1,0-1 0,0 0 0,-1 0 0,1 0 1,-1 0-1,0 0 0,0 0 0,0 0 0,-1 1-75,1 16 559,0 5-256,0-23-297,0 0-1,0 0 1,0 0 0,0 0-1,0 1 1,1-1 0,-1 0-1,1 1 1,0-1 0,0 0-1,0 1 1,1-1-1,-1 0 1,1 0 0,-1 1-1,1-1 1,0 0 0,1 0-1,-1 0 1,0 0 0,1 0-1,0 0 1,-1 0 0,1-1-1,1 1 1,-1-1-1,0 1 1,0-1 0,1 0-1,-1 0 1,1 0 0,0 0-1,0 0 1,0 0 0,-1-1-1,2 0 1,-1 1 0,0-1-1,3 1-5,39-13-1262,-19-12-248</inkml:trace>
  <inkml:trace contextRef="#ctx0" brushRef="#br0" timeOffset="266.353">589 258 1473,'0'0'304,"0"0"-288,0 0 480,0 0 577,0 0-49,0 0-672,0 133-272,13-108 64,9-7-144,4-8 0,0-6 80,6-4-80,1-2-160,1-26-512,1-7-561,-2-6-255</inkml:trace>
  <inkml:trace contextRef="#ctx0" brushRef="#br0" timeOffset="531.642">943 0 1409,'0'0'1961,"0"0"-499,0 0-745,0 0-437,0 0-72,-3 14 187,-25 215 675,28-205-1132,-2-19 37,0 0-1,1 0 0,0 0 0,0 1 0,0-1 1,1 0-1,-1 0 0,1 1 0,0-1 1,1 0-1,0 0 0,-1 0 0,2 1 0,-1-1 1,0 0-1,1 0 0,0 0 0,0-1 1,1 1-1,-1 0 0,1-1 0,0 0 0,0 1 1,1-1-1,-1 0 0,1-1 0,0 1 1,0-1-1,0 0 0,0 1 0,1-2 0,-1 1 1,1 0-1,0-1 0,0 0 0,1 0 26,1-3-1931,-5-4-969</inkml:trace>
  <inkml:trace contextRef="#ctx0" brushRef="#br0" timeOffset="798.927">797 197 4466,'0'0'928,"0"0"-719,0 0-97,0 0-112,0 0 0,0 0 144,126 20-48,-82-18-96,-3-2 0,-4 0-2129</inkml:trace>
  <inkml:trace contextRef="#ctx0" brushRef="#br0" timeOffset="1198.904">1229 242 6451,'0'0'502,"22"11"-254,71 34 40,-95-46-331,0-1 1,0 1 0,0-1 0,1 1-1,-1-1 1,0 1 0,1-1-1,-1 0 1,1 0 0,0 0 0,-1 0-1,1 0 1,0 0 0,0 0-1,0 0 1,0-1 0,1 1 0,-1 0-1,1-1 1,-1 1 0,1 0-1,0-1 1,0 1 0,0 0 0,0-1-1,0 1 1,1 0 0,-1-1-1,1 1 1,-1 0 0,1-1 0,0 1-1,0 0 1,0 0 0,0 0-1,0 0 1,0 0 0,1 0 0,-1 0-1,1 0 1,-1 1 0,1-1-1,0 0 1,0 1 0,0-1 0,0 1-1,0 0 1,0 0 0,0 0-1,0 0 1,0 0 0,0 0-1,1 0 1,-1 1 0,0-1 0,1 1-1,-1 0 1,0 0 0,1-1-1,-1 1 1,0 1 0,1-1 0,-1 0-1,0 1 1,1-1 0,-1 1-1,2 0 43,-7-3 45,0 0 0,0 0 0,0 0 0,0 1 0,-1-1 0,1 1 0,-1-1 0,1 1 0,-1 0 0,0 1 0,1-1 0,-1 0-1,0 1 1,1 0 0,-1 0 0,0 0 0,0 1 0,1-1 0,-1 1 0,0 0 0,1 0 0,-1 0 0,1 0 0,-1 1-1,1-1 1,0 1 0,0 0 0,-1 0 0,1 0 0,0 0 0,1 1 0,-1-1 0,0 1 0,1 0 0,-1-1 0,1 1 0,0 1-1,0-1 1,0 0 0,1 0 0,-1 1 0,1-1 0,-1 3-45,0-1 23,0 0 0,1 0 0,0 0 0,0 0 0,0 0 0,0 0 0,1 0 0,0 1 0,0-1 0,1 0 0,-1 0 0,1 0 0,0 1 0,0-1 0,1 0 0,0 0 0,0-1 0,0 1 0,0 0 0,1-1 0,-1 1 0,1-1 0,0 0-1,1 0 1,-1 0 0,1 0 0,0 0 0,0-1 0,0 0 0,0 0 0,2 1-23,5 1 6,1-1-1,-1 0 0,1-1 1,0 0-1,0-1 0,0-1 1,0 0-1,1 0 0,-1-1 1,0-1-1,0 0 0,0 0 1,1-2-6,65-55-1094,-76 60 1106,-1-1 0,1 1 0,-1 0 0,1-1 0,-1 1 0,0 0 0,0 0 0,0 0-1,0 0 1,0 0 0,0 0 0,-1 0 0,1 0 0,-1 0 0,1 1 0,-1-1 0,0 0 0,0 0 0,0 0 0,0 1 0,0-1 0,0 0 0,-1 0 0,1 0 0,-1 1 0,0 0-12,1 5 172,0-9-167,0 1 0,0-1 0,0 1 1,0-1-1,0 1 0,0-1 0,0 0 0,0 1 1,0-1-1,-1 1 0,1-1 0,0 1 1,0-1-1,0 1 0,-1-1 0,1 1 0,0-1 1,0 1-1,-1-1 0,1 1 0,-1-1 1,1 1-1,0-1 0,-1 1 0,1 0 0,-1-1 1,1 1-1,-1 0 0,1-1 0,-1 1 0,1 0 1,-1 0-1,1 0 0,-1-1 0,1 1 1,-1 0-1,0 0 0,1 0 0,-1 0 0,1 0 1,-1 0-1,0 0 0,1 0 0,-1 0 0,1 0 1,-1 0-1,1 1 0,-1-1 0,1 0 1,-1 0-1,1 0 0,-1 1 0,1-1 0,-1 0 1,1 1-1,-1-1 0,1 0 0,-1 1 1,1-1-1,0 1 0,-1-1 0,1 1 0,0-1 1,-1 1-1,1-1 0,0 1 0,-1-1-5,-1-7-10,1-2-1,-1 1 1,1 0-1,1 0 0,-1 0 1,1-1-1,1 1 1,0 0-1,0 0 0,0 0 1,1 0-1,0 0 1,1 0-1,0 0 1,0 1-1,0-1 0,1 1 1,0 0-1,1 0 1,0 0-1,0 1 0,0-1 1,1 1-1,0 1 1,0-1-1,0 1 1,1 0-1,-1 0 0,1 1 1,2-1 10,23-5-368,2 2-916</inkml:trace>
  <inkml:trace contextRef="#ctx0" brushRef="#br0" timeOffset="1365.411">2013 352 6979,'0'0'496,"0"0"-255,0 0 159,0 0-368,0 0 32,0 0-48,48 0-16,-7-6 0,11-10-689,-2-9-2480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4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1835 656,'0'0'838,"0"0"-374,0 0-184,0 0-173,0 0 125,0 0 70,30-6 530,432 13 675,-260-47-1277,-212 3 6322,-4 7-6535,1 0-1,2-1 0,0 0 1,3-1-1,0 0 0,2 0 1,2-1-1,1 1 0,1-1 1,2 0-1,1 0 0,3-17-16,-3-30 12,17-699 202,-20 500-1,2 278-58,0 1 141,0 0-189,0 0-91,0 0 53,0 0 14,-14-4 216,-275-80-854,-95-7 555,365 83-22,19 8-98,0 0 38,0 0 60,0 0 6,0 0-125,0 11-401,13 254 131,32 107 459,-12 77-48,-29-370 16,-4 0 0,-3 1 0,-3-1 0,-8 25-16,-27 191 331,43-283-1197,9-27-1021,10-21-669</inkml:trace>
  <inkml:trace contextRef="#ctx0" brushRef="#br0" timeOffset="251.542">350 1829 4210,'0'0'112,"0"0"-64,0 0-48,0 0-656,0 0-2770</inkml:trace>
  <inkml:trace contextRef="#ctx0" brushRef="#br0" timeOffset="431.061">667 1687 8180,'0'0'1088,"0"0"-848,0 0-240,0 0-2369,0 0-3617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1:5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61 608,'0'0'982,"0"0"-11,0 0-144,0 0-168,0 0-155,0 0 190,-6-10-110,-19-26-29,25 35-516,1 0-1,-1 0 0,1 1 1,-1-1-1,1 0 0,-1 0 1,1 1-1,-1-1 0,1 0 1,-1 1-1,1-1 0,0 0 1,0 1-1,-1-1 0,1 1 1,0-1-1,0 1 0,-1 0 1,1-1-1,0 1 0,0 0 1,0-1-1,0 1 1,0 0-1,0 0 0,0 0 1,-1 0-1,1 0 0,0 0 1,0 0-1,0 0 0,0 0 1,0 0-1,0 1 0,0-1 1,-1 0-1,1 1 0,0-1 1,0 0-1,0 1 0,-1-1 1,1 1-1,0-1 0,0 1 1,-1 0-39,2-1 91,224 43 331,198 10-422,308 22 264,-359-31-528,94-17 394,724-1-635,-1128-26 501,387 29-191,406-21-26,-263-58 215,-58 69-63,15-11 378,-545-8-377,189-3 209,-113 2-2884,-60 1 136</inkml:trace>
  <inkml:trace contextRef="#ctx0" brushRef="#br0" timeOffset="996.465">10056 230 1697,'0'0'461,"0"0"-242,0 0 32,0 0 58,30-1 108,204-5 474,654 5 517,-34-46-1090,128 41-214,-128 44-40,84-11-86,-152-27 225,-784 0-258,52 6-144,-44 16-3170,-13-20 752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0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1313,'0'0'771,"0"0"-489,0 0-9,0 0 268,0 0 94,0 0-64,0 0-195,0 0-216,0 0 94,0 0-33,0 0-135,0 0-81,0 0-67,33 4 119,429-2 316,-303-22-237,284 16-37,-176-9-139,71 3 90,-128 12 207,-209-2-233,-1 0 64,0 0 72,0 0-3,-6 0-402,-14-1-1970,-11-2-1904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57.53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0 200 0,'0'0'99'15,"0"0"-91"-15,0 0-5 16,0 0 12-16,0 0 6 16,3 0 5-16,-3 0-1 15,0 0-9-15,0 0-8 16,0 0 5-16,0 0 3 0,0 0-3 16,0 0 9-1,0 0 35-15,0 0 7 0,0 0-19 16,0 0 8-16,0 0-19 15,0 0-17-15,0 0-2 16,2 0-15-16,8 0-13 16,9 0 11-16,5 0 2 15,10 0 0-15,0 3 4 16,1 1-2-16,-3-1-1 16,-1-2 1-16,-8-1 1 15,-5 0 0-15,-1 0-1 16,-4 0 0-16,-7 5-4 0,-2-1-16 15,-1 2-34-15,-3 3-30 16,0 5-53-16,-3 3 11 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77 672,'0'0'619,"0"0"-2,0 0 20,0 0-175,0 0-83,27 1-102,197 8 619,97-23 17,-142-27-354,-134 26-270,157 4 253,-202 10-1513,0-3-2199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0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278 332 208,'0'0'656,"0"0"25,0 0-140,0 0-76,0 0-233,0 35-59,0 165 227,0-196-364,1 0 0,-1 1 0,-1-1 0,1 0 0,-1 1 0,1-1 0,-1 0 0,-1 0 0,1 0 0,0 1 0,-1-2 0,0 1 0,0 0 0,0 0 0,-1 0 0,1-1 0,-1 1 1,0-1-1,0 0 0,0 0 0,0 0 0,0 0 0,-1-1 0,1 1 0,-1-1 0,0 0 0,0 0 0,0 0 0,0 0 0,0-1 0,0 0 0,0 1 0,0-2 0,-1 1 0,1 0 0,0-1 0,-1 0 0,-1 0-36,0 0-6,1 1 1,0-1-1,0-1 1,-1 1-1,1-1 0,0 0 1,0 0-1,0-1 1,0 1-1,0-1 1,0 0-1,0 0 0,1-1 1,-1 1-1,1-1 1,0 0-1,-1-1 1,1 1-1,1-1 0,-1 1 1,0-1-1,1 0 1,0-1 5,-44-79-1761,30 30 366</inkml:trace>
  <inkml:trace contextRef="#ctx0" brushRef="#br0" timeOffset="252.325">57 10 1601,'0'0'608,"0"0"-432,0 0-176,0 0 16,0 0 48,0 0-128,186 31-560</inkml:trace>
  <inkml:trace contextRef="#ctx0" brushRef="#br0" timeOffset="671.29">478 403 464,'0'0'921,"0"0"-268,0 0-237,0 0-117,0 0-144,4 12-70,14 36-53,-17-47-26,0 0-1,0 0 0,0 0 0,0 0 0,0 0 1,0 0-1,0 0 0,0-1 0,0 1 0,1 0 1,-1-1-1,0 1 0,0-1 0,1 1 0,-1-1 1,1 1-1,-1-1 0,0 0 0,1 0 0,-1 0 1,1 0-1,-1 0 0,0 0 0,1 0 0,-1 0 1,1-1-1,-1 1 0,0 0 0,1-1 0,-1 1 1,0-1-1,0 0 0,1 1 0,-1-1 0,0 0 1,0 0-1,0 0 0,0 1 0,1-2-5,3-3 13,0-1 0,-1 1 0,0-1 0,1 0 1,-2 0-1,1-1 0,-1 1 0,0-1 0,0 0 0,-1 1 0,0-1 0,0 0 0,-1-1 0,0 1 0,0 0 0,0 0 0,-1 0 0,0-1 1,-1 1-1,-1-6-13,1 11 13,-1-1-1,0 1 1,1-1 0,-2 1 0,1-1 0,0 1 0,0 0 0,-1 0 0,1 0 0,-1 1 0,1-1 0,-1 0 0,0 1 0,0 0 0,1-1 0,-1 1-1,0 0 1,0 1 0,0-1 0,-1 0 0,1 1-13,0-2-349,136 2 21,-130 2 351,0-1 0,0 1-1,0 0 1,0 0 0,0 0 0,0 0-1,-1 1 1,1-1 0,-1 1 0,0-1-1,1 1 1,-1 0 0,0 0 0,-1 0-1,1 0 1,0 0 0,-1 1 0,0-1-1,0 0 1,0 1 0,0-1 0,0 0-1,-1 1 1,1-1 0,-1 1 0,0 0-1,0-1 1,0 1 0,-1-1 0,1 1-1,-1-1 1,0 0 0,0 1 0,0-1-23,0 11-59,1-13-688,0-4 246,0-8-481</inkml:trace>
  <inkml:trace contextRef="#ctx0" brushRef="#br0" timeOffset="1215.805">871 377 304,'0'0'512,"0"0"227,0 0 126,0 0-273,0 0-333,0 5-174,0-1-72,1 3 160,10-41-1335,55-51-314,-40 125 4270,-25-38-2820,1 0 0,-1-1 0,0 1 0,1 0 1,0-1-1,-1 1 0,1-1 0,0 0 0,0 0 1,-1 0-1,1 1 0,0-2 0,0 1 0,0 0 1,1 0-1,-1-1 0,0 1 0,0-1 0,0 0 1,0 1-1,0-1 0,1 0 0,-1 0 0,0 0 1,0-1-1,0 1 0,0-1 0,1 1 0,-1-1 1,0 0-1,0 1 0,0-1 0,0 0 0,0 0 1,1-2 25,63-46-1472,-29 11 357</inkml:trace>
  <inkml:trace contextRef="#ctx0" brushRef="#br0" timeOffset="1481.751">1275 0 192,'0'0'2065,"0"0"-536,0 0-401,0 0-704,0 2-87,-28 171 1405,30-55-1303,-1-115-447,0 0 0,-1 0 0,1-1 0,0 1 1,0 0-1,0-1 0,1 1 0,-1 0 0,1-1 0,-1 0 1,1 1-1,0-1 0,0 0 0,0 0 0,0 0 0,0 0 1,1 0-1,-1 0 0,0-1 0,1 1 0,-1-1 0,1 0 1,0 0-1,-1 0 0,1 0 0,0 0 0,0 0 0,0-1 1,0 1-1,-1-1 0,1 0 0,0 0 0,0 0 0,0 0 1,0-1-1,0 1 0,0-1 0,1 0 8,4-6-1168,-5-15-852</inkml:trace>
  <inkml:trace contextRef="#ctx0" brushRef="#br0" timeOffset="1752.026">1021 106 5779,'0'0'464,"0"0"-464,0 0 0,0 0 416,0 0-192,0 0-112,171 23 336,-128-23-336,3 0-48,-5 4-64,-2-2-960,-10-2-2498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1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96 704,'0'0'1022,"0"0"-496,0 0-190,0 0 189,0 0-186,0 0 77,-5-3 145,-17-10-169,27 6 902,589 67-990,-520-59-238,0-4-1,-1-2 1,0-4-1,0-3 1,11-6-66,152-25 291,-236 43-22,0 0-167,0 0 36,-23-17-2747,-6-9-2329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1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68 344 1553,'0'0'899,"0"0"-478,0 0-239,-2 3 39,-35 160 1255,9-20-281,28-143-963,0 0-40,0-16 440,0-3-763,1 0-1,1 0 0,1 0 1,0 0-1,2 1 1,0-1-1,1 1 0,1 0 1,0 1-1,2 0 0,0 0 1,1 1-1,0 0 1,1 0-1,2 0 132,-12 14-12,0 0 0,0 1 0,0-1-1,0 1 1,1-1 0,-1 1 0,0 0 0,1 0 0,-1-1 0,0 1-1,1 0 1,0 0 0,-1 0 0,1 0 0,-1 1 0,1-1 0,0 0-1,0 1 1,-1-1 0,1 1 0,0 0 0,0-1 0,0 1 0,0 0-1,-1 0 1,1 0 0,0 0 0,0 1 0,0-1 0,0 0 0,-1 1-1,1-1 1,0 1 0,0 0 0,-1 0 0,1-1 0,0 1 0,-1 0-1,1 0 1,-1 1 0,1-1 0,-1 0 0,0 0 0,0 1 0,1-1-1,-1 1 1,0-1 0,0 1 0,0-1 0,0 1 0,-1 0-1,1-1 1,0 1 0,-1 0 0,1 0 0,-1-1 0,0 1 0,1 1 12,21 129 2123,-12-139-1851,21-37-481,-22 29 63,1 1 0,0 0 0,1 1 0,0 0 0,1 1 0,0 0 0,1 1 0,0 0 0,11-6 146,-21 16-4,0 1-1,1-1 1,-1 1 0,0 0-1,0-1 1,1 2 0,-1-1-1,0 0 1,0 1 0,0-1-1,1 1 1,-1 0 0,0 0-1,0 0 1,0 0-1,0 1 1,-1-1 0,1 1-1,0 0 1,0 0 0,-1 0-1,1 0 1,-1 0 0,0 0-1,0 1 1,0-1 0,0 1-1,0-1 1,0 1 0,-1 0-1,1 0 1,-1 0 0,0 0-1,1 2 5,19 23-23,-15-24 17,0 0-1,0 0 0,1 0 0,-1-1 0,1 0 1,0 0-1,0-1 0,0 0 0,1 0 0,-1-1 1,0 0-1,1 0 0,-1 0 0,0-1 0,1 0 1,-1-1-1,1 0 0,-1 0 0,0 0 0,0-1 1,1 0-1,-1 0 0,0-1 0,-1 0 1,1-1-1,-1 1 0,1-1 0,-1 0 0,0-1 1,0 1-1,-1-1 0,1 0 0,-1-1 0,0 1 1,-1-1-1,1 0 0,-1 0 0,0-1 0,-1 1 1,1-1-1,-2 0 0,1 1 0,0-2 1,-1-1 5,-1-35 805,-8 45-773,1 0 0,0 1 0,-1 1 1,1-1-1,0 1 0,0 0 0,0 0 1,1 0-1,-1 1 0,1 0 1,0 0-1,0 1 0,0-1 0,0 1 1,1 0-1,0 0 0,0 1 0,0-1 1,1 1-1,0 0 0,0 0 1,0 0-1,1 0 0,0 0 0,0 1 1,0-1-1,1 1 0,0-1 0,0 1 1,1-1-1,0 1 0,0 0 1,0-1-1,1 1 0,0-1 0,1 2-31,0-5 8,1-1-1,0 0 0,-1 0 1,1-1-1,0 1 0,0 0 0,0-1 1,0 0-1,0 0 0,0 0 1,0 0-1,0 0 0,1 0 0,-1-1 1,0 0-1,0 0 0,1 0 1,-1 0-1,0 0 0,1 0 0,-1-1 1,0 0-1,0 1 0,0-1 1,0-1-1,0 1-7,14-9-281,-2-2 0,0 0 1,0 0-1,-1-1 0,-1-1 0,0 0 1,0-1-1,-2-1 0,5-8 281,26 144 1078,-39-120-1093,-1 0 0,1 0 0,-1 0 0,1 0 0,-1 0 1,1 0-1,-1-1 0,0 1 0,1-1 0,-1 1 0,1-1 0,-1 0 0,0 0 0,0 0 0,1-1 0,-1 1 0,0 0 0,0-1 0,0 1 1,0-1-1,-1 0 0,1 0 0,0 1 0,-1-1 0,1 0 0,-1 0 0,0-1 0,0 1 0,0 0 0,0 0 0,0-1 0,0 1 0,0 0 1,-1-1-1,1 0 15,2-3-222,32-53-269,-35 59 432,0 0-106,0 68 2649,13-72-3117,37-34-213,69-30 446,7 30 307,-125 37 116,0-1 0,-1 1 0,1-1 0,-1 1 0,1 0 0,-1-1 0,1 1 0,-1-1 0,0 1 0,0-1 0,1 1 0,-1-1 0,0 0 0,0 1 0,-1-1 0,1 1 0,0-1 0,0 1 0,-1-1 0,1 1 0,-1-1 0,0 1-1,1 0 1,-1-1 0,0 1 0,0 0 0,1-1 0,-1 1 0,0 0 0,0 0 0,-1 0 0,1 0 0,0 0 0,0 0 0,0 0 0,-1 0 0,1 1 0,0-1 0,-1 0 0,1 1 0,-1-1 0,1 1 0,-1-1 0,1 1 0,-1 0 0,1 0 0,-1 0 0,1-1 0,-1 2-23,0-2 14,1 1 1,-1 0 0,1-1-1,-1 1 1,1 0-1,-1 0 1,1 0 0,-1 0-1,1 1 1,-1-1-1,1 0 1,-1 1 0,1-1-1,-1 1 1,1-1-1,-1 1 1,1 0 0,0-1-1,-1 1 1,1 0-1,0 0 1,0 0 0,-1 0-1,1 0 1,0 0-1,0 1 1,0-1 0,1 0-1,-1 0 1,0 1-1,0-1 1,1 1 0,-1-1-1,1 0 1,-1 1-1,1-1 1,-1 1-1,1-1 1,0 1 0,0 0-1,0-1 1,0 1-1,0-1 1,0 1 0,0-1-1,0 1 1,1-1-1,-1 1 1,1-1 0,-1 1-1,1-1-14,-1 9-24,1-1 1,0 0-1,1 1 0,0-1 0,0 0 1,1 0-1,0 0 0,0-1 0,1 1 0,0-1 1,1 1-1,1 1 24,-5-10 0,7 17 16,0 0-1,-1 0 1,-1 1 0,-1 0 0,0 0-1,-2 0 1,0 1 0,-1-1 0,0 1 0,-2 0-1,0-1 1,-3 19-16,2-33 36,-1 1 0,0-1 0,0 1 0,-1-1 0,1 0 0,-1 0 0,0 0 0,0 0 0,0-1 0,-1 1 0,1-1 0,-1 0 0,0 0 0,0 0 0,0 0 0,0 0 0,0-1 0,0 0 0,-1 0 1,1 0-1,-1-1 0,0 1 0,0-1 0,1 0 0,-1-1 0,0 1 0,0-1 0,0 0 0,0 0 0,1 0 0,-1-1 0,0 0 0,0 1 0,-1-2-36,2-1 23,1 0 0,0 1 0,0-2 0,0 1 1,1 0-1,-1 0 0,1-1 0,-1 0 0,1 1 0,0-1 1,1 0-1,-1 0 0,1 0 0,0 0 0,0 0 0,0 0 1,0 0-1,1-1 0,-1 1 0,1 0 0,0 0 0,0-1 1,1 1-1,-1 0 0,1 0 0,1-2-23,-2-8 35,1 6-96,0 0-1,1 0 1,0 1-1,1-1 0,0 0 1,0 1-1,0 0 1,1 0-1,0 0 1,0 0-1,1 0 0,0 1 1,0 0-1,1 0 1,-1 0-1,1 1 1,0 0-1,1 0 0,-1 0 1,1 1-1,0 0 1,0 0-1,1 1 1,-1 0-1,3 0 62,69-47-3140,-42 22 357</inkml:trace>
  <inkml:trace contextRef="#ctx0" brushRef="#br0" timeOffset="249.298">1544 259 48,'0'0'2849,"0"0"-1632,0 0-545,0 0 321,0 0-977,0 0 0,-24 171 128,22-157-64,2-4-160,0-4-881,0-6-447,0 0-513,0-24 256</inkml:trace>
  <inkml:trace contextRef="#ctx0" brushRef="#br0" timeOffset="508.604">1579 16 2705,'0'0'2129,"0"0"-2033,0 0-96,0 0-208,0 0 144,0 0 32,32 41-32,-12-15-96,2 3-688,-3 2-1441</inkml:trace>
  <inkml:trace contextRef="#ctx0" brushRef="#br0" timeOffset="1027.252">1770 360 560,'0'0'1067,"0"0"-226,0 0-113,0 0-37,0 0-24,1 11-123,3 32-370,-4-43-159,0 0 0,-1 0 0,1 0 1,0-1-1,0 1 0,-1 0 0,1 0 1,0 0-1,-1 0 0,1 0 0,0 0 0,0 0 1,-1 0-1,1 0 0,0 0 0,0 0 1,-1 0-1,1 0 0,0 0 0,-1 0 0,1 0 1,0 0-1,0 0 0,-1 0 0,1 0 1,0 0-1,0 1 0,-1-1 0,1 0 0,0 0 1,0 0-1,-1 0 0,1 1 0,0-1-15,-1-5-39,0 1-1,1-1 1,0 0-1,0 0 1,0 1-1,0-1 1,1 0-1,-1 1 1,1-1-1,0 0 1,1 1-1,-1-1 0,1 1 1,0 0-1,0 0 1,0-1-1,1 1 1,-1 0-1,1 1 1,0-1-1,0 1 1,1-1-1,-1 1 1,1 0-1,-1 0 1,1 0-1,0 0 1,0 1-1,0 0 1,1 0-1,-1 0 0,0 0 1,1 1-1,-1-1 1,1 1-1,0 0 1,-1 1-1,1-1 40,39 67 96,-39-60-130,0 0 1,1-1-1,-1 0 0,1 0 0,1 0 0,-1-1 0,0 0 1,1 0-1,0 0 0,0-1 0,0 0 0,0-1 0,1 1 0,-1-1 1,1-1-1,-1 0 0,1 0 0,-1 0 0,1-1 0,0 0 1,0 0-1,-1-1 0,1 0 0,-1 0 0,1-1 0,-1 0 0,1 0 1,-1-1-1,0 0 0,0 0 0,0-1 0,3-2 34,-3 1-60,-1 0 1,0 0-1,0-1 0,-1 0 0,0 0 0,0 0 0,0 0 0,-1-1 1,0 1-1,0-1 0,-1 0 0,1-1 0,-2 1 0,1 0 1,-1-1-1,0 0 0,-1 1 0,1-1 0,-1 0 0,-1 0 1,0-2 59,-20-4 4242,-28 27-3856,43-10-365,0 1-1,0 0 1,1 0 0,-1 1-1,1-1 1,0 1-1,0 0 1,0 0-1,1 1 1,0-1-1,0 0 1,0 1-1,1 0 1,0 0 0,0 0-1,0 0 1,1 0-1,-1 0 1,1 0-1,1 4-20,41-10-381,19-36-316,-59 35 492,-1 1-75,0 0 101,26 27 136,-22-24-36,0-1 0,1 0 0,-1 0 0,1 0 0,-1 0 0,1-1 0,0 0 0,-1 0 0,1 0 0,0 0 0,0-1-1,0 0 1,-1 0 0,1 0 0,0-1 0,0 1 0,-1-1 0,1-1 0,0 1 0,-1 0 0,1-1 0,-1 0-1,1 0 1,-1 0 0,0-1 0,0 0 0,0 1 0,1-2 79,23-26-1931</inkml:trace>
  <inkml:trace contextRef="#ctx0" brushRef="#br0" timeOffset="1270.565">2462 1 48,'0'0'2017,"0"0"-224,0 0-803,0 0-793,0 7-298,0 381 4057,-1-386-4053,1 1 0,-1-1 0,0 1 1,1 0-1,-1-1 0,1 1 0,0-1 0,0 1 0,0 0 0,0-1 1,0 1-1,0-1 0,1 1 0,0 0 0,-1-1 0,1 1 0,0-1 1,0 0-1,0 1 0,0-1 0,1 0 0,-1 1 0,1-1 0,-1 0 0,1 0 1,0 0-1,0 0 0,0-1 0,0 1 0,0 0 0,0-1 0,0 0 1,1 1-1,-1-1 0,0 0 0,1 0 0,-1 0 0,1 0 0,2 0 97,16-14-2737</inkml:trace>
  <inkml:trace contextRef="#ctx0" brushRef="#br0" timeOffset="1448.124">2914 272 7828,'0'0'272,"0"0"-272,0 0 0,0 0-16,0 0-737,0 0-2064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2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2 400,'0'0'793,"0"0"-241,0 0-93,0 0 162,0 0 310,3-1 1785,17 2-2926,30 24 272,63 12 257,80-37 17,-106-9-381,-58 0-2148,-16-12-2196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2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1617,'0'0'656,"0"0"-411,0 0-162,0 0 163,0 0 103,15 0-39,139 7 1194,-119-8-1074,-35-11-1740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2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0 192,'0'0'1860,"0"0"-1458,0 0-297,0 0 199,0 0 147,23 0 621,201 1-688,18 47-274,53-17-44,21-54 174,-133-15-93,-43 37 51,156 1 626,-296 0-371,0 0 4,0 0-4,0 0-175,0 0-97,0 0-101,0 0-227,0 0-901,0 0-1532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2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0 108 448,'0'0'62,"0"0"95,0 0-48,0 0 22,15 0 32,78 0 357,-92 0-339,-1 0-12,20 0 631,120 21 286,14-19 549,39-23-1067,447-38-295,160 65 169,-613 21-428,-187-27 62,1 0 1,-1 0 0,1 0-1,0 1 1,-1-1 0,1 0-1,0 0 1,-1 0 0,1 0-1,0 0 1,-1-1 0,1 1-1,-1 0 1,1 0 0,0 0-1,-1-1 1,1 1 0,-1 0-1,1 0 1,0-1 0,-1 1-1,1 0 1,-1-1 0,1 1-1,-1-1 1,1 1 0,-1-1-1,0 1 1,1-1 0,-1 1-1,0-1 1,1 1 0,-1-1-1,0 0 1,0 1 0,1-1-1,-1 1 1,0-1 0,0 0-1,0 1 1,0-1 0,0 0-1,0 1 1,0-1 0,0 0-1,0 1 1,0-1 0,0 0-1,0 1 1,-1-1-77,-25-23-1013,11 24-1991,-6 0-3570</inkml:trace>
  <inkml:trace contextRef="#ctx0" brushRef="#br0" timeOffset="3096.886">128 172 1665,'0'0'397,"0"0"-362,0 0 104,31 0 280,95 0-97,13-25 708,164 24 221,-71-58-71,-219 62-1989,-12 7-1538</inkml:trace>
  <inkml:trace contextRef="#ctx0" brushRef="#br0" timeOffset="3708.213">1769 16 2001,'0'0'2177,"0"0"-1099,0 0-569,34 0-162,203 0 67,82 12 375,-318-19-1664,-10-14-2876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4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16,'91'14'4558,"33"4"-4541,766-18 2032,-627 9-1915,258 5 50,-33-12 45,-345-10 561,100 0-374,48 0-370,-291 8-68,0 0 4,0 0 119,0 0 307,0 0-2,0 0 42,-9-1-349,-16 1-3701</inkml:trace>
  <inkml:trace contextRef="#ctx0" brushRef="#br0" timeOffset="1354.979">1577 88 720,'0'0'96,"0"0"64,0 0 49,0 0 193,-8 0 4630,-30 4-4669,28 4-341,-1 0 1,2 1-1,-1 1 0,1 0 1,1 0-1,0 0 1,0 1-1,1 1 0,-4 9-22,-10 12 20,-3 17-847,48-50 1070,181 5 904,-204-5-848,-1 0 547,0 0-38,2-59 577,-2 49-1347,-1-1 0,0 0 0,0 1 0,-1-1 0,0 1 0,-1 0 0,0-1 0,-1 1 1,0 1-1,-1-1 0,0 0 0,0 1 0,-1 0 0,0 1 0,-1-1 0,0 1 0,0 0 0,-4-2-38,-1 2 1002,6 7-8308,6 1 2333</inkml:trace>
  <inkml:trace contextRef="#ctx0" brushRef="#br0" timeOffset="2932.285">2328 129 272,'0'0'923,"0"0"-307,0 0-327,0 0 271,0 0-51,0 0-154,0 0-27,0 0 38,-10 10 402,-135 132-437,189-134 32,114-7 1064,-92-23 17,-66 22-1191,0 0 40,1-5 4149,-3-24-3991,-10 9-412,0 1 0,-1 0 0,-1 1 0,0 0 0,-2 1 0,0 1 0,-5-4-39,16 16 39,-13-13 1040,12 9-6357,6 3-775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5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230 271 144,'0'0'1393,"0"0"58,0 0-261,0 0-120,0 0-43,-7-3-320,-21-10-134,8-12 1111,-114-75 247,93 68-879,73 32-1159,220 18 259,147-53-48,-311 26-36,0 4 1,0 4-1,22 5-68,154 19 112,169 12-138,96-17 87,351-5 79,-565-15-197,-226 2 15,436-19 132,-347 6-32,0 8 0,3 7-58,-4 0-1,-71-2 12,108 2 31,0-10 1,105-21-43,-8-5 264,247 8-264,-329 19-43,60-14 203,-295 25-787,-23 18-1232,-25 5-2058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57.82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0 287 0,'0'0'176'0,"0"0"-176"16,0 0 0-16,0 0 3 16,0 0 87-16,0 0-29 15,152 12-15-15,-106-12 1 0,-3 0 8 16,-6 0-33-16,-7 0-8 16,-7 0-12-16,-9 2 0 15,-8-2 1-15,-3 3-2 16,-3-3 0-16,0 0-1 15,0 0 1-15,0 0-1 16,0 0 5-16,0 1-3 16,0-1-2-16,0 0-21 15,0 4-40-15,0-3-37 16,0 1-56-16,0-2 38 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2:3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2545,'0'0'2065,"0"0"-1030,0 0-792,0 0-256,12 3 74,287 63 1009,235-68-572,-213-6-452,399-4 138,95-29-45,475 41-134,-583-18 107,151 34-66,220 6-25,-354 7-64,-699-26-87,19 0 3166,-67-17-2513,-66 5-4784,34 2-1240</inkml:trace>
  <inkml:trace contextRef="#ctx0" brushRef="#br0" timeOffset="20242.859">434 1718 3009,'0'0'1833,"0"0"-667,0 0-16,0 0 387,0 0-526,0 0-414,0 0 172,0 0-297,0 0 0,0 0 59,0 0-179,14-3 184,32-10-550,0-2 0,-2-1 0,0-3 0,-1-2 0,-1-2 0,-1-1 0,-1-2 0,-1-2 0,-2-2 0,0-1 0,-3-2 0,14-17 14,-117 44-8342,44 6 5530</inkml:trace>
  <inkml:trace contextRef="#ctx0" brushRef="#br0" timeOffset="20491.236">790 1339 1409,'0'0'2169,"0"0"-737,0 0-594,0 0 66,0 0-237,15-2-2,-10 1-636,16-4 194,0 2 0,-1 0 1,2 1-1,-1 1 0,0 1 0,0 1 1,0 0-1,0 2 0,14 4-223,-31-3-81,0 1-1,0 0 1,0 0 0,-1 0-1,0 0 1,0 0-1,-1 1 1,1-1 0,-1 1-1,0 0 1,-1 0 0,1 0-1,-1-1 1,-1 1 0,1 0-1,-1 1 1,0-1 0,0 0-1,0 0 1,-1 0-1,0 0 1,0 0 0,-1-1-1,-1 6 82,2-9-104,-19 72-4085,10-43 729</inkml:trace>
  <inkml:trace contextRef="#ctx0" brushRef="#br0" timeOffset="21271.821">1327 1121 6051,'0'0'1134,"0"0"-793,0 0-114,0 0 507,0 0 79,0 0-100,7 33-369,25 105-109,-8-58 162,-24-80-405,0 0-1,1 1 1,-1-1-1,0 0 1,1 0-1,-1 1 1,1-1-1,-1 0 1,0 0-1,1 1 1,-1-1-1,1 0 1,-1 0-1,1 0 1,-1 0-1,1 0 1,-1 0-1,0 0 1,1 0-1,-1 0 1,1 0-1,-1 0 1,1 0-1,-1 0 1,1 0-1,-1 0 1,1 0-1,-1-1 1,0 1-1,1 0 1,-1 0-1,1-1 1,-1 1-1,0 0 1,1 0-1,-1-1 1,0 1-1,1 0 1,-1-1-1,0 1 1,1 0-1,-1-1 1,0 1 0,0-1-1,0 1 1,1-1-1,-1 1 1,0 0-1,0-1 1,0 1-1,0-1 1,0 1-1,0-1 1,0 1-1,0-1 1,0 1-1,0-1 1,0 1-1,0 0 1,0-1-1,0 1 1,0-1-1,0 1 1,0-1-1,-1 1 1,1-1 8,15-159-1118,-15 160 1409,0 0-126,0 0 86,9 13 285,4 8-367,-11-15-135,1 1-1,0 0 1,1-1 0,0 0-1,0 0 1,0 0 0,0 0-1,1-1 1,0 0 0,0 0-1,1 0 1,-1 0 0,1-1-1,0 0 1,0 0 0,1-1 0,-1 1-1,1-1 1,0-1 0,-1 1-1,1-1 1,5 0-34,-7-4-185,-1-1-1,1 0 1,0-1 0,-1 1-1,0-1 1,0 0 0,0 0-1,0 0 1,-1-1 0,1 1-1,-1-1 1,0 0 0,-1 0-1,1 0 1,-1 0 0,0 0-1,0-1 1,0 1 0,-1-1 185,4-5-508,54-162-2053,-59 173 3887,0 7 360,2 13-1221,2-1-1,0 1 1,1-1-1,1 0 1,1 0-1,1-1 1,0 0-1,1 0 1,8 9-465,-15-74-1377,3-91-58,-3 136 1469,0 1 1,-1-1-1,1 1 0,0-1 0,1 1 1,-1 0-1,0 0 0,0 0 1,0 0-1,1 0 0,-1 1 1,0-1-1,1 1 0,-1-1 0,1 1 1,-1 0-1,0 0 0,1 0 1,-1 0-1,1 0 0,-1 1 1,1-1-1,-1 1 0,0 0 0,1-1 1,-1 1-1,0 0 0,0 0 1,0 1-1,0-1 0,0 0 1,0 1-1,0-1 0,0 1 0,0-1 1,0 1-1,-1 0 0,1 0 1,-1 0-1,0 0 0,1 0 1,0 2-35,36 89 968,-16-84-5957,-12-19-133</inkml:trace>
  <inkml:trace contextRef="#ctx0" brushRef="#br0" timeOffset="21720.652">1956 708 5619,'0'0'1203,"0"0"-827,0 0-109,0 0 696,0 0 779,17 32-838,56 103-279,53 113 559,-126-248-1200,1-1 1,-1 1-1,0 0 0,1 0 1,-1 0-1,0-1 0,1 1 0,-1 0 1,0 0-1,0 0 0,1 0 0,-1 0 1,0 0-1,1 0 0,-1 0 0,1 0 1,-1 0-1,0 0 0,1 0 1,-1 0-1,0 0 0,1 0 0,-1 0 1,0 0-1,1 0 0,-1 0 0,0 1 1,0-1-1,1 0 0,-1 0 16,0-10-184,-2-147-2092,6 153 2318,-1 1 1,1 0-1,0-1 0,0 2 0,0-1 1,0 0-1,0 1 0,1 0 0,-1 0 0,1 0 1,-1 0-1,1 1 0,0 0 0,0 0 1,-1 0-1,1 0 0,0 1 0,0 0 1,0 0-1,0 0 0,0 1 0,0-1 0,-1 1 1,1 1-1,0-1 0,0 0 0,-1 1 1,1 0-1,2 2-42,-3-2 45,0-1-1,-1 1 1,1 0 0,-1 1 0,0-1 0,0 0-1,0 1 1,0 0 0,0 0 0,-1 0 0,1 0-1,-1 0 1,0 0 0,1 1 0,-2-1 0,1 1-1,0 0 1,-1-1 0,1 1 0,-1 0 0,0 0 0,-1 0-1,1 0 1,-1 0 0,1 0 0,-1 0 0,0-1-1,-1 1 1,1 0 0,-1 0 0,1 0 0,-1 0-1,0 0 1,-2 3-45,-2 6 37,0-1 1,0 0-1,-1-1 1,-1 1-1,0-1 0,0 0 1,-1-1-1,-1 0 0,0 0 1,0-1-1,-1 0 0,0 0 1,0-1-1,-3 1-37,11-8-96,1 1 0,-1-1 1,0 0-1,0 0 0,0 0 0,1 0 0,-1 0 0,0 0 1,0 0-1,0 0 0,0-1 0,-1 1 0,1-1 0,0 0 0,0 0 1,0 1-1,0-1 0,0-1 0,-1 1 0,1 0 0,0 0 1,0-1-1,0 1 0,0-1 0,0 0 0,0 0 0,0 1 1,0-1-1,0-1 0,1 1 0,-1 0 0,0 0 0,0-1 1,1 1-1,-1-1 0,1 1 0,-1-1 0,1 1 0,-1-3 96,-12-33-4346</inkml:trace>
  <inkml:trace contextRef="#ctx0" brushRef="#br0" timeOffset="22471.12">2358 802 4226,'0'0'395,"0"0"949,0 0 30,0 0-104,0 0-131,16 38-213,50 116-171,-21-85-312,-40-67-384,-3-2-67,-1 1 0,1-1 1,-1 0-1,1 1 0,-1-1 0,1 0 1,0 0-1,-1 0 0,1 0 1,-1 0-1,1 0 0,-1-1 0,1 1 1,0 0-1,-1-1 0,1 1 1,-1-1-1,0 0 0,1 1 0,-1-1 1,1 0-1,-1 0 0,0 0 1,0 0-1,0 0 0,1 0 0,-1 0 1,0 0-1,0-1 0,0 1 1,-1 0-1,1-1 0,0 1 0,0 0 1,-1-1-1,1 1 0,-1-1 1,1 1-1,-1-1 0,0 0 0,1-1 8,7-70-1540,-8 69 1356,2 0 76,-1-1 0,0 1 0,0-1 0,0 1 0,-1-1 0,0 0 1,0 1-1,0-1 0,0 0 0,-1 1 0,0-1 0,0 1 0,0-1 0,0 1 0,-1-1 0,0 1 0,0 0 1,0 0-1,0 0 0,0 0 0,-1 0 0,0 0 0,0 1 0,0-1 0,0 1 0,-1 0 0,1 0 0,-1 0 1,0 0-1,0 1 0,0-1 0,0 1 0,0 0 0,0 0 0,-1 1 0,1-1 0,0 1 0,-1 0 108,-86 5 2919,90-3-2791,1-1-125,8 0-638,2-1 197,1 0 0,-1-1 0,1 0 1,-1 0-1,1-1 0,-1 0 0,0-1 1,0 0-1,-1-1 0,1 0 0,-1 0 1,8-7 437,-8 6 209,1 0-1,-1 1 1,1 0 0,1 1 0,-1 0 0,1 0-1,-1 1 1,1 0 0,0 1 0,0 0 0,5 1-209,-13 3 156,-1 0 0,1 0 1,-1 1-1,0-1 0,0 1 1,0 0-1,0-1 0,-1 1 1,1 0-1,-1 0 0,1 0 0,-1 0 1,0 0-1,0 0 0,-1 1 1,1-1-1,0 0 0,-1 0 1,0 1-1,0-1 0,0 0 1,0 2-157,1 3 448,0 5-137,-1-6-211,1 0-1,-1-1 1,1 1 0,1 0-1,-1 0 1,1-1 0,0 1 0,1-1-1,-1 1 1,1-1 0,0 0-1,1 0 1,0 0 0,0 0 0,0-1-1,0 0 1,4 3-100,-7-8-32,1 1-1,-1-1 0,1 0 1,-1 0-1,1 0 1,-1 0-1,1 0 1,-1 0-1,1 0 0,-1-1 1,1 1-1,-1-1 1,1 1-1,-1-1 1,1 1-1,-1-1 0,0 0 1,1 0-1,-1 1 1,0-1-1,0 0 1,0 0-1,1 0 0,-1-1 1,0 1-1,-1 0 1,1 0-1,0 0 1,0-1-1,0 1 0,-1 0 1,1-1-1,-1 1 1,1-1-1,-1 1 0,1-1 1,-1 1-1,0-1 1,0 1-1,0-1 1,0 1-1,0-1 0,0 1 1,0-1-1,0 1 1,-1-2 32,3-3-137,35-206-7344,-37 211 7559,1 0 1,0 1-1,0 0 1,0-1-1,0 1 0,0-1 1,0 1-1,0 0 1,0 0-1,0 0 1,0-1-1,0 1 0,0 0 1,0 0-1,0 0 1,0 1-1,0-1 1,0 0-1,0 0 0,0 0 1,0 1-1,0-1 1,0 1-1,0-1 0,0 1 1,0-1-1,0 1 1,-1-1-1,1 1 1,0 0-1,0-1 0,-1 1 1,1 0-1,0 0 1,-1-1-1,1 1 1,0 0-1,-1 0 0,0 0 1,1 0-1,-1 0 1,1 0-1,-1 0 0,0 0 1,0 0-1,0 0 1,1 0-1,-1 0 1,0 0-1,0 0 0,0 0 1,-1 0-1,1 0 1,0 0-1,0 1-78,0 0 161,107 194 5402,-76-174-5796,-30-22 128,0 1-1,0-1 1,1 0-1,-1 1 1,0-1-1,0 0 0,0 0 1,0 0-1,0 0 1,1 0-1,-1 0 1,0 0-1,0 0 1,0-1-1,0 1 0,0 0 1,0-1-1,1 1 1,-1-1-1,0 1 1,0-1-1,0 1 0,0-1 1,-1 0-1,1 1 1,0-1-1,0 0 1,0 0-1,0 0 0,-1 0 1,1 0-1,0 1 1,-1-1-1,1 0 1,-1-1-1,1 1 1,-1 0-1,0 0 0,1 0 1,-1 0-1,0 0 1,0 0-1,0 0 1,1-1 105,3-35-1868,-3-7-328</inkml:trace>
  <inkml:trace contextRef="#ctx0" brushRef="#br0" timeOffset="22823.197">3029 673 256,'0'0'2647,"0"0"-702,0 0-233,0 0-930,0 0-390,5 8 417,48 130 2128,-53-302-8670,0 163 5770,0 0 1,0 0 0,1 0 0,-1-1 0,0 1 0,0 0-1,1 0 1,-1 0 0,1 0 0,-1 0 0,1 0 0,-1 0-1,1 0 1,-1 1 0,1-1 0,0 0 0,0 0 0,-1 0-1,1 1 1,0-1 0,0 0 0,0 1 0,0-1 0,0 1-1,0-1 1,0 1 0,0-1 0,0 1 0,0 0 0,0-1-1,0 1 1,0 0 0,0 0 0,1 0 0,-1 0 0,0 0-1,0 0 1,0 0 0,0 0 0,0 0 0,0 1 0,0-1-1,0 0 1,0 1 0,0-1 0,0 1 0,0-1 0,1 1-38,50 24 1100,80 53-1061,-33-60-5446,-79-18 2576</inkml:trace>
  <inkml:trace contextRef="#ctx0" brushRef="#br0" timeOffset="23240.082">3474 568 2257,'0'0'1470,"0"0"91,0 0 144,0 0-993,0 0-419,-12 5 164,4-3-357,6-1-57,-1-1 0,0 1 0,1 0 1,-1 0-1,1 0 0,-1 0 0,1 0 0,0 0 0,-1 1 0,1-1 0,0 1 0,0 0 1,0-1-1,0 1 0,0 0 0,0 0 0,1 1 0,-1-1 0,1 0 0,-1 0 0,1 1 1,0-1-1,0 1 0,0-1 0,0 1 0,0-1 0,0 3-43,0-1 27,0-1 0,0 1 0,0 0 1,0-1-1,1 1 0,0 0 0,-1 0 0,1 0 0,1-1 0,-1 1 0,0 0 0,1 0 1,0 0-1,0-1 0,0 1 0,0 0 0,1-1 0,-1 1 0,1-1 0,0 0 0,0 0 1,0 1-1,1-1 0,-1 0 0,1-1 0,-1 1 0,1 0 0,0-1 0,0 0 1,0 1-1,1-1 0,-1 0 0,0-1 0,1 1 0,-1 0 0,1-1 0,0 0 0,-1 0 1,1 0-1,0-1 0,0 1 0,-1-1 0,2 0-27,0-2-125,1-1 0,-1-1 0,0 1 1,0-1-1,0 0 0,0 0 0,0 0 0,-1 0 0,0-1 1,0 0-1,0 0 0,-1 0 0,1-1 0,-1 1 0,-1-1 1,1 1-1,-1-1 0,0 0 0,0 0 0,0 0 0,-1 0 1,0-1-1,0 1 0,-1 0 0,0 0 0,0-1 0,0 1 0,-1 0 1,0-1 124,5-21-162,-1 0 0,-2-1 0,0 1 0,-2-1 0,-1 1 0,-2 0 0,-1 0 0,0 0 0,-2 0 0,-3-1 162,5 28 3875,5 48-3204,10-7-90,1-1-1,1 0 1,3-1-1,1-1 1,18 32-581,16 8-416,-37-82-6297,-13-18 3773</inkml:trace>
  <inkml:trace contextRef="#ctx0" brushRef="#br0" timeOffset="23557.233">3715 460 2785,'0'0'1956,"0"0"-838,0 0 528,0 0-363,0 0-82,18 2-468,130 6 332,-147-7-1085,1-1 0,-1 1 0,0-1 0,1 0 0,-1 1 0,1-1 0,-1 0 0,0 0 0,1 0 0,-1 0 0,1 0 0,-1 0 0,1 0 0,-1 0 0,0-1 0,1 1 0,-1-1 1,0 1-1,1-1 0,-1 1 0,0-1 0,1 0 0,-1 1 0,0-1 0,0 0 0,0 0 0,0 0 0,0 0 0,0 0 0,0 0 0,0 0 0,0 0 0,0-1 0,-1 1 0,1 0 0,0 0 0,-1-1 0,1 1 0,-1-1 1,0 1-1,1 0 0,-1-1 0,0 1 0,0-1 0,0 1 0,0 0 0,0-1 0,0 1 0,0-1 0,-1 0 20,0 0-48,-1 0 0,0 1-1,0-1 1,0 1 0,0-1 0,0 1 0,0 0 0,-1 0 0,1 0-1,0 0 1,-1 0 0,1 1 0,0-1 0,-1 1 0,1-1-1,-1 1 1,1 0 0,-1 0 0,1 0 0,-1 0 0,1 0 0,0 1-1,-1-1 1,1 1 0,-1 0 0,1 0 0,0-1 0,-1 1-1,1 1 1,0-1 0,0 0 0,0 1 0,0-1 0,0 1-1,0-1 1,0 1 0,1 0 0,-1 0 0,1 0 0,-1 0 48,0 3 34,1 0 1,-1 1 0,1-1-1,0 1 1,1-1 0,-1 1 0,1-1-1,0 1 1,0 0 0,1-1-1,0 1 1,0-1 0,0 0-1,1 1 1,-1-1 0,1 0-1,1 0 1,-1 1 0,1-2-1,-1 1 1,2 0 0,-1-1-1,0 1 1,1-1 0,0 0-1,0 0 1,0 0 0,0-1 0,1 1-1,-1-1 1,1 0 0,0-1-1,0 1 1,4 1-35,1-1-316,1 0 1,-1-1-1,1 0 0,0 0 0,-1-1 1,1-1-1,0 0 0,0 0 1,-1-1-1,1 0 0,0-1 1,-1 0-1,1-1 0,-1 0 0,0-1 1,0 0-1,0 0 0,6-5 316,21-19-3078</inkml:trace>
  <inkml:trace contextRef="#ctx0" brushRef="#br0" timeOffset="23971.214">4236 359 880,'0'0'2164,"0"0"-211,0 0 85,0 0-957,0 0-662,-9 5 240,6-3-591,-1 0 0,1 0 0,-1 0 0,1 1 0,0 0 1,0-1-1,0 1 0,1 0 0,-1 1 0,1-1 0,-1 0 1,1 1-1,0-1 0,0 1 0,1-1 0,-1 1 0,1 0 0,0 0 1,0 0-1,0 1-68,-7 150 2051,9-153-2049,0 0 0,0 0 0,-1 0 0,1 0 0,0-1-1,0 1 1,1 0 0,-1-1 0,0 1 0,1-1 0,-1 1-1,0-1 1,1 0 0,0 1 0,-1-1 0,1 0 0,0 0 0,0 0-1,-1 0 1,1-1 0,0 1 0,0 0 0,0-1 0,0 1-1,0-1 1,0 0 0,0 1 0,0-1 0,0 0 0,0-1-1,0 1 1,0 0 0,0 0 0,0-1 0,0 1 0,0-1-1,0 0 1,0 1 0,0-1 0,0 0 0,-1 0 0,1 0-1,0 0 1,-1-1 0,2 0-2,5-10-201,0 0 0,0 0 0,-2-1-1,1 0 1,-2 0 0,0-1 0,0 0 0,-1 0-1,-1 0 1,0 0 0,-1 0 0,0-14 201,4-10-220,-3 0 0,0-1 0,-3 1 0,-1-1 0,-2 1 0,-1-1 0,-3 1 0,0 1 0,-7-16 220,3 30 2882,13 58-1438,-2-33-1549,8 30 402,1-1 0,1 1 1,2-1-1,1-1 1,1 0-1,2-1 0,17 24-297,-32-50 10,129 169 170,-59-116-2641,-35-36-2568</inkml:trace>
  <inkml:trace contextRef="#ctx0" brushRef="#br0" timeOffset="24224.535">4930 495 11717,'0'0'256,"0"0"433,0 0-481,0 0 128,0 0 64,0 0-384,33 34-32,-33-34-4178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0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0 720,'0'0'1156,"0"0"-249,0 0-344,0 0-235,0 0-104,0 0 245,0 0-191,0 0-110,0 0 11,0 0-35,0 0 61,0 0 1,0 0 370,0 0-152,0 0 27,0 0 56,0 0-347,0 0-45,0 0-30,0 0-146,15 7 58,127 30 307,-120-31-277,0-1 1,0-1-1,1-1 0,0-1 0,0-1 0,0-1 1,19-3-28,16 2 28,156-21 41,205 28 201,-265-20-177,105 3-77,535 11-59,-703 17-246,-54-2-3632,-26-10-550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3378,'0'0'816,"0"0"-816,0 0-800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1 752,'0'0'859,"0"0"46,0 0-180,0 0 22,0 0-253,0 0 58,6 2 1140,-4 4-5120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0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31 514 1169,'0'0'1571,"0"0"-400,0 0 62,0 0 127,0 0-55,-6-2-473,-18-5-373,56 3 531,218 21-857,162-40 75,-348 23 273,-64 9-4072,0-8-817</inkml:trace>
  <inkml:trace contextRef="#ctx0" brushRef="#br0" timeOffset="262.246">1032 594 3858,'0'0'400,"0"0"-272,0 0-80,0 0 144,0 0-192,0 0 0,0 0-144,0 0-1873</inkml:trace>
  <inkml:trace contextRef="#ctx0" brushRef="#br0" timeOffset="3608.511">2091 0 912,'0'0'1751,"0"0"-375,0 0-255,0 0-577,0 0-379,0 12 172,-9 155 726,-8-1 1,-8 0-1,-18 51-1063,18-46 449,65-159 20,26 2-421,2-2-1,-1-4 1,1-2-1,0-4 1,0-2-1,0-4-47,49 3 110,228 19-115,-169 0 32,0-7 0,125-11-27,12 2 15,739-26 240,-763 11-206,391-2 127,-288 51-211,-234-20 78,-157-16 72,-1 0-6,0 0 57,0 0 362,0 0 198,-6-22 733,-25-140-1195,-42-305-181,50 272 71,20 190-151,0 0-1,0-1 0,-1 2 1,0-1-1,0 0 1,-1 1-1,1 0 0,-1 0 1,0 0-1,0 0 0,0 1 1,-1 0-1,1 0 0,-1 0 1,0 1-1,1 0 0,-1 0 1,0 0-1,0 1 0,-1 0 1,1 0-1,0 0 0,0 1 1,0 0-1,-1 0 0,1 1 1,-5 0-3,0-1 38,-336-2 93,130 17 79,-259-24-108,207 56-17,-85 27-73,207-39 1,-2-5 0,-1-8 0,-109 2-13,-373-13-19,-91-3 78,335-48 10,-217-7 75,572 38-645,57 32-4363,-3-14 961</inkml:trace>
  <inkml:trace contextRef="#ctx0" brushRef="#br0" timeOffset="4274.694">2903 1003 352,'0'0'0</inkml:trace>
  <inkml:trace contextRef="#ctx0" brushRef="#br0" timeOffset="4746.432">3450 909 6739,'0'0'336,"0"0"561,0 0-417,0 0-288,0 0-192,0 0-112,-8-27 96,40 36-272,10 5-913,3-8-2577</inkml:trace>
  <inkml:trace contextRef="#ctx0" brushRef="#br0" timeOffset="5011.319">5491 794 3826,'0'0'1905,"0"0"-705,0 0-175,0 0-257,0 0-768,0 0-272,-124 54-1153,70-46-2337</inkml:trace>
  <inkml:trace contextRef="#ctx0" brushRef="#br0" timeOffset="5276.609">2558 1034 12982,'0'0'144,"0"0"-288,0 0-1537,0 0-1200,0 0-2530</inkml:trace>
  <inkml:trace contextRef="#ctx0" brushRef="#br0" timeOffset="5445.192">5346 782 1585,'0'0'112,"0"0"176,0 0 1793,0 0-945,0 0-1136,0 0-1376</inkml:trace>
  <inkml:trace contextRef="#ctx0" brushRef="#br0" timeOffset="5626.374">4045 801 10037,'0'0'0,"0"0"-465,0 0 177,0 0-1617,0 0-1664</inkml:trace>
  <inkml:trace contextRef="#ctx0" brushRef="#br0" timeOffset="5894.656">5567 839 7652,'0'0'848,"0"0"-784,0 0 160,0 0-448,0 0-1601,0 0-1440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1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18 141 448,'0'0'1401,"0"0"-46,0 0-5,0 0 115,0 0-350,-6-2-227,-6-7-675,37 6-396,-22 3 193,338-60 1259,-243 37-557,2 5-1,97-5-711,132 20 360,-360 3-2550,-10 0-1211</inkml:trace>
  <inkml:trace contextRef="#ctx0" brushRef="#br0" timeOffset="263.295">396 147 5747,'0'0'282,"0"0"57,0 0-136,0 0 104,0 0 82,63 2 262,199 5 112,-73-20 1417,-74 4-1369,-115 8-795,0-3-430,-2-9-1224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0 233 608,'5'3'8302,"24"7"-8448,252-4 405,361-5-8,-325-52-145,315 9 30,-89 28-72,-18 11 174,106 2-62,-546-4 49,-2-4 0,1-4 0,48-15-225,-131 28-22,0-1 0,0 1 1,1-1-1,-1 1 0,0-1 0,0 1 1,0-1-1,0 1 0,0-1 0,0 0 1,0 0-1,-1 0 0,1 1 0,0-1 1,0 0-1,0 0 0,-1 0 0,1 0 1,-1 0-1,1 0 0,-1 0 0,1-1 1,-1 1-1,1 0 0,-1 0 0,0 0 1,0 0-1,0-1 0,0 1 0,1 0 1,-2 0-1,1 0 0,0-1 0,0 1 1,0 0-1,0 0 0,-1 0 0,1 0 1,-1-1-1,1 1 0,-1 0 0,1 0 0,-1 0 1,1 0-1,-1 0 0,0 0 0,0 0 1,0 1-1,1-1 0,-1 0 0,0 0 1,0 0 21,-29-35-2415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3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16 544,'0'0'430,"0"0"135,0 0 89,0 0-40,0 0 23,0 0 20,-2-2-159,-10-7 207,9 6-28,3 3-204,0 0-63,0 0-268,0 0 50,0 0-96,0 0-19,0 0-98,0 0-88,0 0-35,33-2 298,8 2 110,-41 0-98,0 0-102,0 0-29,0 0 63,2 0 17,-2 0-30,0 0 14,0 0-70,0 0-39,0 0 18,0 0 58,0 0-90,0 0 54,36 0-158,346 2 528,-170 9-179,-96-2-157,-34-6-573,-44-1 1524,-1-1 3978,-37-1-4766,0 1-115,0 0-110,0-1 41,0 0 98,0 0 6,0 0-101,0 0-6,0 0-16,-29-1-5008,13-4 168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4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58 145 576,'-56'-2'7865,"55"2"-7339,1 0-73,0 0-319,0 0-41,0 6-413,0 12 320,0 0 1,0 1-1,2-1 0,0 0 1,2-1-1,-1 1 0,2 0 0,1-1 1,0 0-1,1 0 0,0-1 1,2 0-1,0 0 0,1-1 1,0 0-1,1-1 0,9 9 0,-19-22 9,-1-1-1,1 1 1,0-1 0,-1 0-1,1 1 1,0-1-1,0 0 1,-1 1-1,1-1 1,0 0 0,0 0-1,0 0 1,-1 0-1,1 0 1,0 0-1,0 0 1,0 0 0,-1 0-1,1 0 1,0 0-1,0 0 1,0-1-1,-1 1 1,1 0-1,0 0 1,-1-1 0,1 1-1,0-1 1,0 1-1,-1-1 1,1 1-1,-1-1 1,1 1 0,0-1-1,-1 1 1,1-1-1,-1 0 1,0 1-1,1-1 1,-1 0 0,1 0-1,-1 1 1,0-1-1,0 0 1,1 0-1,-1 1 1,0-1 0,0 0-1,0 0 1,0 0-1,0 1 1,0-2-9,139-347-1572,-87 270-1426,-28 65-401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4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2577,'0'0'945,"0"0"-1055,0 0-79,0 19 264,0 20 579,2 0 1,2 0 0,1-1-1,2 1 1,8 21-655,-15-59 16,0 1 0,0-1 0,0 1 0,0-1-1,0 1 1,0-1 0,0 1 0,1-1 0,-1 1 0,0-1 0,1 1 0,0-1-1,-1 0 1,1 1 0,0-1 0,-1 0 0,1 0 0,0 1 0,0-1 0,0 0-1,0 0 1,0 0 0,0 0 0,1 0 0,-1 0 0,0-1 0,0 1 0,1 0-1,-1-1 1,0 1 0,1 0 0,-1-1 0,1 0 0,-1 1 0,1-1 0,-1 0 0,1 0-1,-1 0 1,1 0 0,-1 0 0,1 0 0,-1 0 0,1 0 0,-1-1 0,0 1-1,1 0 1,-1-1 0,1 0 0,-1 1 0,0-1 0,1 0 0,-1 1 0,0-1-1,0 0 1,0 0 0,1 0 0,-1 0 0,0 0 0,0 0 0,0-1 0,-1 1-1,1 0-15,145-205 670,-85 101-1657,-10-9-1769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12.8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0 112 440 0,'0'0'172'0,"0"0"-122"15,0 0-20-15,0 0 27 16,0 0-14-16,0 0-23 15,4 0-11-15,-2 0 0 16,1 0-2-16,-2 0-7 16,3 0-1-16,2 0-5 15,6 0 6-15,11 0 4 0,12 0 0 16,7-2 5 0,10-2-6-16,3-4-3 0,8 1 4 15,8 0-4 1,2-3 2-16,9 4 1 0,3-5-2 15,4 7 0-15,0-2-1 16,-6 2 1-16,3 1-1 16,-1 1 0-16,4-2 0 15,-2 3 0-15,2-2-3 16,2 1 3-16,-5 1 5 16,3-2-5-16,-4 3 3 15,4-1-2-15,-1-3 0 16,-2 4-1-16,-2 0-5 15,-7 0 5-15,-10 0 4 16,-7 0-4-16,-11 0 0 16,-6 0-5-16,-14 0 6 0,-7 0-1 15,-10 0 0-15,-7 0 0 16,-4 0-1-16,-1 0 3 16,0 0 0-16,0 0 12 15,0 0-12-15,-15 0-2 16,-19 0-80-16,-7-4-127 15,-17-11-228-15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4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1 992,'0'0'1631,"0"0"-636,0 0-371,0 0-176,0 0-74,0 1 2281,0 8-5548,-2-5-1933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4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3586,'0'0'1272,"0"0"-383,0 0-657,0 0-27,0 0-7,-4 0 669,3 0 2940,1 0-6987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4 512,'0'0'790,"0"0"77,0 0-88,0 0-331,0 0-98,0 0 58,0 0-125,0 0 197,0 0-16,0 0-64,0 0 171,0 0-197,0 0-9,0 0 102,-6-3-128,-73 96-1318,67-58 984,-41 61 209,119-90 375,-60-6-533,12 1 14,-1 0 1,1-2 0,-1 0-1,0-1 1,1 0-1,-1-2 1,0 0 0,0-1-1,-1 0 1,1-1 0,1-3-71,-24-3 4182,-46-14-4315,30 15 387,-133-94-57,146 131-5063,9 6 1875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23:5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12 784,'-157'-8'7556,"288"35"-7572,-58-23 109,0-3 0,0-4 0,71-11-93,111-5 105,620 22 135,-692 10-208,160 34-32,-10-35-22,-215-14 41,861 7 296,-506-3-403,-119-31 179,61 59 42,-72-1-74,1209-29 739,-1053-41-566,-97 35 155,-173 38-281,139-10-7,42-2 18,-377-20-95,724 12 93,-407-49-9,186-10 14,40 33-66,-481 14-13,194 1 86,97 20-127,148 14 106,-463-35-110,129 0 14,-1-8 0,6-9-10,-27-2 153,0 9-1,5 7-152,51 3 160,-234 0-182,0 0 124,0 0 207,-5 0-253,-48-9-3967,2-9-1131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75 2849,'-43'-59'6198,"42"59"-5675,1 0-46,0 0-87,0 0-257,0 0-66,493-13 170,-480 12-233,23 0 12,0 0 1,0 3-1,0 1 0,0 1 1,23 7-17,303 61 106,24-13 54,420-20-184,-374-30 8,-69-1 48,480-17-109,-206 8-2457,-578-2-230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2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6 896,'0'0'1329,"0"0"-521,0 0 139,0 0 174,0 0-419,0 0-107,4 0 1904,-35 0-1247,40 0-508,125-3-59,-83 2-1855,-1-1-3419,-50 2 963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3666,'0'0'1136,"0"0"-1136,0 0 0,0 0 64,0 0 64,0 0-16,128 4 945,-99-4-785,-3 0-176,-7 0 128,-4 0-208,-4 0-32,-4 0-64,-1 0-992,-6 4-1057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3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281 117 5619,'0'0'461,"0"0"-426,0 0 416,-22 31-102,-70 95 163,-56 85 1217,131-141-2077,16-39-2150,6-42-224,10-21 1855</inkml:trace>
  <inkml:trace contextRef="#ctx0" brushRef="#br0" timeOffset="345.037">207 88 3730,'0'0'-96,"0"0"66,0 0 2231,19 36-365,58 113-1033,7 1 627,-83-150-1395,1 1 0,-1-1 1,1 1-1,0-1 0,-1 0 0,1 0 0,0 1 1,-1-1-1,1 0 0,0-1 0,-1 1 1,1 0-1,0 0 0,-1-1 0,1 1 0,-1-1 1,1 1-1,-1-1 0,1 0 0,-1 0 1,1 1-1,-1-1 0,1 0 0,-1 0 0,0 0 1,0-1-1,1 1 0,-1 0 0,0 0 1,0-1-1,0 1 0,-1-1 0,1 1 0,0-1 1,0 1-1,-1-1 0,1 1 0,-1-1 1,1 1-1,-1-1 0,0 0 0,0 1 0,0-1-35,4-4 12,20-39 92,-2-1 0,-2 0 0,-1-2 0,-3 0 0,4-25-104,-20 72 23,0 1-65,1 0 1,-1 0-1,0 0 1,1 0 0,-1 1-1,0-1 1,1 0 0,-1 0-1,0 0 1,1 0-1,-1 0 1,0 0 0,1 0-1,-1 0 1,0 0 0,0 0-1,1 0 1,-1 0-1,0-1 1,1 1 0,-1 0-1,0 0 1,1 0 0,-1 0-1,0 0 1,0-1-1,1 1 1,-1 0 0,0 0-1,0-1 1,1 1 0,-1 0-1,0 0 1,0-1-1,0 1 1,1 0 0,-1 0-1,0-1 1,0 1 0,0 0-1,0-1 1,0 1-1,0 0 1,0-1 0,0 1-1,0 0 1,0-1-1,0 1 1,0 0 0,0-1-1,0 1 1,0 0 0,0-1 41,7 10-508,40 38-2561,-17-21 482</inkml:trace>
  <inkml:trace contextRef="#ctx0" brushRef="#br0" timeOffset="945.564">843 342 960,'0'0'2175,"0"0"-879,0 0-407,0 0-265,0 0-80,20 5 115,-7-58 782,-52 51-46,37 147-1630,3-144 237,0 0-1,-1 0 0,1 0 1,0 0-1,0 0 0,0-1 1,0 1-1,1 0 0,-1-1 0,0 1 1,0-1-1,0 1 0,0-1 1,0 0-1,1 1 0,-1-1 1,0 0-1,0 0 0,1 0 0,-1 0 1,0 0-1,0 0 0,1 0 1,-1-1-1,0 1 0,0 0 1,1 0-1,-1-1 0,0 1 1,0-1-1,0 0 0,0 1 0,0-1 1,0 0-1,0 1 0,0-1 1,0 0-1,0 0 0,0 0 1,0 0-1,0 0-1,4-7-321,0-1 0,-1 0-1,0 0 1,0 0 0,0-1 0,-1 1 0,-1-1 0,0 0-1,0 0 1,-1 1 0,0-1 0,-1 0 0,0 0 0,0 0 0,-1 0-1,-2-9 322,0 16 1,1 1-1,-1 0 0,0 0 0,1 0 0,-1 0 0,0 0 0,0 1 0,0-1 1,-1 1-1,1 0 0,0 0 0,0 0 0,-1 0 0,1 0 0,-1 1 1,1 0-1,0-1 0,-1 1 0,1 0 0,-1 1 0,1-1 0,-1 1 0,1 0 1,-2 0-1,-9-1 341,13 1-414,1-1 0,-1 1 1,0 0-1,0 0 0,0-1 1,0 1-1,1 0 0,-1 0 1,0 0-1,1 0 1,-1-1-1,1 1 0,-1 0 1,1 0-1,-1 0 0,1 0 1,0 0-1,-1 1 0,1-1 1,0 0-1,0 0 0,0 0 1,0 0-1,0 0 1,0 0-1,0 0 0,0 0 1,0 0-1,1 1 0,-1-1 1,0 0-1,1 0 0,-1 0 1,0 0-1,1 0 73,8 7-2449</inkml:trace>
  <inkml:trace contextRef="#ctx0" brushRef="#br0" timeOffset="1259.685">1049 279 2721,'0'0'1558,"0"0"-120,0 0-400,0 0-387,0 0-128,5 27-358,14 79-79,-12-69-1656,-9-62 381,1 19 1185,1 1 1,0 0-1,0-1 0,1 1 1,0-1-1,0 1 0,0 0 1,0 0-1,1 0 0,0-1 1,0 1-1,0 1 0,1-1 1,0 0-1,0 1 0,0-1 1,0 1-1,1 0 0,-1 0 1,1 0-1,0 1 0,0-1 1,1 1-1,-1 0 0,1 0 0,-1 0 1,1 1-1,0 0 0,1-1 4,59-18-554,-41 15-1549</inkml:trace>
  <inkml:trace contextRef="#ctx0" brushRef="#br0" timeOffset="2198.174">1401 330 496,'0'0'1638,"0"0"-106,0 0-382,0 0-596,0 0-385,-1 14 52,-4 42 225,-3-33-49,5-48-1584,2 1 649,0 18 486,0-1 1,0 1-1,1 0 1,0-1-1,0 1 0,0 0 1,1-1-1,0 1 1,0 0-1,1 0 1,-1-1-1,1 1 0,1 1 1,-1-1-1,1 0 1,0 0-1,0 1 0,1 0 1,0 0-1,0 0 1,0 0-1,3-2 52,-6 6 42,0 0 1,0 0-1,0 1 1,0-1-1,0 0 1,0 1-1,0-1 1,1 1-1,-1-1 1,0 1-1,0-1 0,1 1 1,-1 0-1,0 0 1,1 0-1,-1 0 1,0 0-1,1 0 1,-1 0-1,0 0 1,0 0-1,1 1 0,-1-1 1,0 0-1,1 1 1,-1-1-1,0 1 1,0 0-1,0-1 1,0 1-1,0 0 0,0-1 1,0 1-1,0 0 1,0 0-1,0 0 1,0 0-1,0 0 1,0 0-1,-1 0 1,1 1-1,-1-1 0,1 0 1,0 0-1,-1 0 1,1 1-43,15 71 2216,-12-50-2194,-3-16 540,-1-6-615,-1 0 0,1-1 0,-1 1-1,1 0 1,-1 0 0,1 0 0,0-1-1,0 1 1,-1 0 0,1 0-1,0 0 1,0 0 0,0 0 0,0-1-1,0 1 1,0 0 0,0 0 0,0 0-1,0 0 1,0 0 0,1 0 0,-1-1-1,0 1 1,1 0 0,-1 0-1,0 0 1,1-1 0,-1 1 0,1 0-1,-1-1 1,1 1 0,0 0 0,-1-1-1,1 1 1,0-1 0,-1 1-1,1-1 1,0 1 0,-1-1 0,1 1-1,0-1 1,0 0 0,0 1 0,0-1-1,-1 0 1,1 0 0,0 1 0,0-1-1,0 0 1,0 0 0,0 0-1,-1 0 1,1 0 0,0-1 0,0 1-1,0 0 1,0 0 0,0 0 0,-1-1-1,1 1 1,0 0 0,0-1-1,0 1 1,-1-1 0,1 1 0,0-1-1,-1 1 1,1-1 0,0 0 53,42-74 808,-39 75-792,-1 0 0,0 0 0,0 0 0,1 0 0,-1 0 0,0 1 0,0 0 0,0-1 0,0 1 0,0 0 0,0 1 0,0-1 0,0 0 0,0 1 0,0 0 0,-1 0 0,1-1 0,-1 2 0,1-1 0,-1 0 0,1 1-16,27 17 104,-19-16-279,0 0 0,0 0 0,0-1 0,0 0 0,1-1 0,-1 0 0,1-1 0,0-1 0,-1 1 0,1-2 0,0 0 0,-1 0 0,1-1 0,-1 0 0,1-1 0,-1-1 0,0 0-1,0 0 1,-1-1 0,1 0 0,-1-1 0,0 0 0,0-1 0,-1 0 0,0 0 0,1-2 175,-9 8 126,-1 1 1,1 0-1,0-1 0,-1 1 0,1-1 1,-1 1-1,1 0 0,0-1 1,-1 0-1,0 1 0,1-1 0,-1 1 1,1-1-1,-1 1 0,0-1 0,1 0 1,-1 1-1,0-1 0,1 0 1,-1 0-1,0 1 0,0-1 0,0 0 1,0 1-1,0-1 0,0 0 1,0 0-1,0 1 0,0-1 0,0 0 1,0 1-1,0-1 0,-1 0 0,1 0 1,0 1-1,0-1 0,-1 0 1,1 1-1,0-1 0,-1 1 0,1-1 1,-1 0-1,1 1 0,-1-1 1,1 1-1,-1-1 0,1 1 0,-1 0 1,0-1-1,1 1 0,-1-1 0,1 1 1,-1 0-1,0 0 0,0-1 1,1 1-1,-1 0 0,0 0 0,1 0 1,-1 0-1,0 0 0,0 0 1,1 0-1,-1 0 0,0 0 0,0 0-126,-57 2 1070,54-2-1150,0 1 57,0 0 0,1 0 0,-1 1 1,0-1-1,1 1 0,-1-1 0,1 1 0,0 0 0,-1 1 0,1-1 0,0 0 0,1 1 0,-1 0 0,0 0 0,1 0 0,-1 0 0,1 0 0,0 0 0,0 0 0,0 1 0,0-1 1,1 1-1,0 0 0,-1-1 0,1 1 0,1 0 0,-1 0 0,0-1 0,1 1 0,0 1 23,74 4-3020,-11 36 3530,-28-46-956,-12-5-589</inkml:trace>
  <inkml:trace contextRef="#ctx0" brushRef="#br0" timeOffset="2460.497">2302 0 5282,'0'0'625,"0"0"-593,0 0 1168,0 0-111,0 0-337,0 0-480,2 137-256,0-100 801,3 0-689,-1 2-96,0-2 224,3-2-256,2-3-80,1-3-753,6-4-1200,5-9 17,5-8-2963</inkml:trace>
  <inkml:trace contextRef="#ctx0" brushRef="#br0" timeOffset="2728.925">2697 381 6099,'0'0'2017,"0"0"-913,0 0 433,0 0-144,0 0-1073,0 0 272,0 0-592,0 4-1089,0 2-831,0-6-1730</inkml:trace>
  <inkml:trace contextRef="#ctx0" brushRef="#br0" timeOffset="3232.61">2089 172 1521,'0'0'1635,"0"0"-979,0 0 505,0 0-270,0 0-373,5 19 207,12 57-178,-10-16 1407,-10-81 14,3 9-2241,14-95 298,-13 105-162,0 0-1,0-1 1,0 1-1,1 0 0,-1 0 1,1 0-1,-1 1 1,1-1-1,0 0 1,0 1-1,-1-1 1,1 1-1,0-1 0,0 1 1,1 0-1,-1 0 1,0 0-1,0 0 1,1 0-1,-1 0 1,0 1-1,1-1 0,-1 1 1,0 0-1,1 0 1,-1-1-1,1 1 138,11 0-2262,0 0-1137</inkml:trace>
  <inkml:trace contextRef="#ctx0" brushRef="#br0" timeOffset="3482.908">2256 199 1889,'0'0'1360,"0"0"-591,0 0-769,0 0-3042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1 304,'0'0'1299,"0"0"310,0 0-272,0 0-105,0 0 278,0 0-309,-3 2-419,2-2-767,1 1 0,-1-1 1,0 1-1,1 0 0,-1 0 1,1-1-1,-1 1 0,1 0 1,-1 0-1,1-1 0,0 1 1,-1 0-1,1 0 0,0 0 1,0 0-1,0 0 0,-1 0 1,1-1-1,0 1 0,0 0 1,0 0-1,1 0 0,-1 0 1,0 0-1,0 0 0,0 0 1,1-1-1,-1 1 0,0 0 1,1 0-1,-1 0 0,1 0 1,-1-1-1,1 1 0,-1 0 1,1-1-1,-1 1 1,1 0-1,0-1 0,-1 1 1,1-1-1,0 1 0,0-1 1,-1 1-1,1-1 0,0 1 1,0-1-1,0 0 0,0 1 1,-1-1-1,1 0 0,0 0 1,0 0-1,0 0 0,0 0 1,0 0-1,0 0 0,0 0 1,0 0-1,-1 0 0,1 0 1,0-1-1,0 1 0,0 0-15,34 9 312,0-1 1,1-1-1,-1-3 0,1 0 0,34-2-312,4 1 254,1183 73 263,-474-48-394,-322 21-32,154-39-126,-104-34 382,-376 20 438,22 2-2755,-191-6-2082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4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3698,'-26'-19'6741,"26"18"-6388,0 1-260,267 35 80,-41-18 393,218-14-566,-226-5 77,469 21 9,-141 1-25,-138-59 241,-273 39-409,-127-1-2145,-1-4-1088</inkml:trace>
  <inkml:trace contextRef="#ctx0" brushRef="#br0" timeOffset="270.277">3098 1 8308,'0'0'208,"0"0"0,0 0-192,0 0-16,0 0-1249,0 0-3617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16.12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13 339 0,'0'0'87'15,"0"0"13"-15,0 0-44 16,0 0-21-16,0 0-3 16,0 0 4-16,-5-13-3 0,5 13-12 15,0 0-21-15,0 0 0 16,5 0 0-16,8 0 2 15,6 0 3-15,10 0 2 16,0 4 10-16,11 6-13 16,5 1 1-16,4 2-2 15,4-3 4-15,3 2-4 16,2-5 6-16,0 2-7 16,2-5-2-16,-2-4 9 15,5 0-5-15,0 0-3 16,5 0 5-16,4 0 9 15,4-7-9-15,6-1-5 0,4 3 5 16,3-1-1-16,-3 3-3 16,-2 0 0-16,-1 2 0 15,1-2-1-15,1 3 5 16,-4 0-4-16,0 0-2 16,-4 0 1-16,-5 0 0 15,-7 0 2-15,-4 0-2 16,-3 0-2-16,-4 0 3 15,-5 0-2-15,-3 0 5 16,-6 0-3-16,-8 0 1 16,-9 0-2-16,-4 0-1 15,-3 0 0-15,-5 0 1 16,2 0 0-16,-1 0 4 16,-3 0-3-16,5 0 0 15,0 0-2-15,-1 0 2 0,4 0 3 16,2 0-9-16,-4 0 6 15,2 3-2-15,0-3 7 16,-8 0 0-16,0 0-7 16,-3 0 5-16,-1 0-2 15,-5 0-1-15,0 0 1 16,0 0-1-16,0 0 1 16,0 0-3-16,0 0-1 15,-5 0-13-15,-24 0-3 16,-24 0-159-16,-27 0-68 15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5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24 208,'0'0'334,"0"0"367,0 0 460,0 0 634,0 0 73,0 0-251,-9-4 191,141 39-1701,270-16 1030,-2 19-985,981-30 947,-79-9-923,342-6-27,-627-32-13,12 27 883,-1028 12-704,-1 0-120,-34-17-1430,11 1-2820,-7-11-4632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5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14279,'0'0'1696,"0"0"-1087,0 0 191,0 0-800,0 0 224,0 0-544,0-18-496,0-29-5956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254 247 9909,'0'0'301,"0"0"334,0 0 480,0 0 134,-1-33-790,-7-159-105,8 193-354,-1-1 0,1 1-1,-1-1 1,0 1 0,0-1-1,1 1 1,-1-1 0,0 1-1,0-1 1,1 0 0,-1 1-1,0-1 1,0 0 0,0 1-1,0-1 1,1 0 0,-1 0 0,0 0-1,0 0 1,0 0 0,0 0-1,0 0 1,0 0 0,1 0-1,-1-1 1,0 1 0,0 0-1,0-1 1,0 1 0,1 0-1,-1-1 1,0 1 0,0-1-1,1 1 1,-1-1 0,0 1-1,1-1 1,-1 0 0,1 1-1,-1-1 1,1 0 0,-1 1-1,1-1 1,-1 0 0,1 0-1,-1 1 1,1-1 0,0 0-1,0 0 1,-1 0 0,1 0-1,0 1 1,0-1 0,0 0-1,0 0 1,0 0 0,0 0-1,0 0 1,0 0 0,0 1-1,1-1 1,-1 0 0,0 0-1,0 0 1,1 0 0,-13 27 37,2 0 0,0 0 0,2 1 0,0 0 0,2 0 0,2 1 0,0 0 1,2 0-1,1 2-37,-3 25 98,3 1 1,3 0 0,1-1-1,4 1 1,1-1 0,11 31-99,21 42 47,-26-91-83,-2 0 0,-1 1 1,-2 0-1,-2 0 0,-2 1 0,0 18 36,-5-56-47,0 0 0,-1 1 0,1-1 1,-1 0-1,1 0 0,-1 0 0,0 0 1,0 0-1,1-1 0,-1 1 0,0 0 1,0 0-1,0 0 0,0-1 0,0 1 1,0 0-1,0-1 0,0 1 0,0-1 1,0 1-1,0-1 0,0 0 0,0 1 1,0-1-1,-1 0 0,1 0 0,0 0 1,0 1-1,0-1 0,0-1 0,-1 1 1,1 0-1,0 0 0,0 0 0,0-1 1,0 1-1,0 0 0,-1-1 0,1 1 1,0-1-1,0 1 0,0-1 0,0 0 1,0 0-1,1 1 0,-1-1 0,0 0 0,0 0 1,0 0-1,1 0 0,-1 0 0,0 0 1,1 0-1,-1 0 0,1 0 0,-1 0 1,1 0-1,-1 0 0,1-1 47,-65-106-5015,28 29 927</inkml:trace>
  <inkml:trace contextRef="#ctx0" brushRef="#br0" timeOffset="263.294">0 483 5170,'0'0'929,"0"0"303,0 0-895,0 0 335,0 0 320,0 0-512,172-27-127,-110 25-353,12-2 0,11-4-176,6 0-1905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132 357 6131,'0'0'2436,"0"0"-1273,0 0-534,0 0-26,0 0-347,0-24-82,0-72-131,1 95-51,0-1 0,-1 1 0,1-1 0,-1 1 0,0-1 0,1 1 0,-1 0 0,0-1 1,0 1-1,0-1 0,0 1 0,0-1 0,-1 1 0,1-1 0,0 1 0,-1-1 0,1 1 1,-1-1-1,1 1 0,-1 0 0,0-1 0,1 1 0,-1 0 0,0-1 0,0 1 0,0 0 1,0 0-1,0 0 0,0 0 0,0 0 0,0 0 0,-1 0 0,1 0 0,0 1 0,-1-1 0,1 0 1,0 1-1,-1-1 0,1 1 0,-1 0 0,1-1 0,-1 1 0,1 0 0,-1 0 0,1 0 1,-1 0-1,1 0 0,-1 0 0,1 0 0,-1 0 0,1 1 0,-2-1 8,-9 1-54,7 3 54,0-1-1,0 0 1,0 1-1,0 0 1,0 0-1,1 0 1,0 1-1,0 0 1,0 0-1,1 0 1,-1 0-1,1 0 1,0 1-1,1-1 1,-1 1-1,1 0 1,0-1-1,1 1 1,-1 0-1,1 0 1,0 5 0,-4 70 42,8-80-39,-1 1 0,1 0 0,-1-1-1,1 1 1,0-1 0,0 0 0,-1 0-1,1 0 1,0 0 0,0 0 0,0-1-1,0 0 1,0 1 0,0-1 0,0 0 0,0 0-1,0 0 1,0-1 0,0 1 0,0-1-1,0 0 1,0 0 0,0 0 0,-1 0-1,1 0 1,0-1 0,-1 1 0,1-1-1,0 0-2,13-12-317,-1 0-1,0-1 0,-1-1 0,-1 0 0,0-1 0,-2-1 0,0 0 0,-1 0 0,0-1 1,-2 0-1,0 0 0,-1-1 0,-1-4 318,15-71 94,-19 54 2624,-2 40-1776,0 1-275,-3 52 851,-9 207 285,28-194-2734,20-40-3138,-19-24 844</inkml:trace>
  <inkml:trace contextRef="#ctx0" brushRef="#br0" timeOffset="168.549">432 300 8964,'0'0'1201,"0"0"-913,0 0 480,0 0 193,0 0 143,0 0-1104,15 47 0,-2-28-48,7-1-1569,8-14-2545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5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8292,'0'0'315,"0"0"42,0 0 451,0 0 92,0 0 265,2 66-668,10 208-332,6-101 257,-5-65-41,-8-70-3729,-12-276-3023,5 155 3380</inkml:trace>
  <inkml:trace contextRef="#ctx0" brushRef="#br0" timeOffset="239.358">44 96 3217,'0'0'1134,"0"0"-477,0 0 260,0 0 38,0 0 75,30-14-309,95-40-198,-123 53-500,0 0 1,0 1 0,0-1 0,0 0 0,-1 1-1,1-1 1,0 1 0,0 0 0,1-1 0,-1 1 0,0 0-1,0 0 1,0 0 0,0 1 0,0-1 0,0 0 0,0 1-1,0-1 1,0 1 0,-1 0 0,1 0 0,0-1-1,0 1 1,0 1 0,-1-1 0,1 0 0,0 0 0,-1 1-1,1-1 1,-1 0 0,0 1 0,1 0 0,-1-1-1,0 1 1,0 0 0,0-1 0,0 1 0,0 0 0,-1 0-1,1 0 1,0 2-24,2 3 69,1 1 35,-1 1-1,0-1 0,0 1 0,-1 0 0,-1 0 0,1 0 1,-1 0-1,-1 0 0,1 0 0,-2 0 0,1 0 1,-1 0-1,-1 0 0,0 0 0,0 0 0,0-1 1,-1 1-1,-1-1 0,1 1 0,-1-1 0,-1 0 1,1 0-1,-1-1 0,-1 0 0,0 1-103,-64 84 198,23-32-2821,37-50-109,3-8-1785</inkml:trace>
  <inkml:trace contextRef="#ctx0" brushRef="#br0" timeOffset="421.872">353 288 176,'0'0'8244,"0"0"-8116,0 0 256,0 0 416,0 0-591,0 0 95,43 58-304,-30-48-336,2-8-2306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5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7860,'152'28'4574,"21"3"-4458,-79-38-255,-97-9-3881,-11-1-2146</inkml:trace>
  <inkml:trace contextRef="#ctx0" brushRef="#br0" timeOffset="264.253">248 0 6243,'0'0'181,"0"0"668,0 0 482,0 0-533,0 0-62,31 28-555,100 85-87,-21-41 429,-109-68-534,0 1 1,0-1-1,-1 0 1,1 1 0,-1-1-1,0 0 1,0 1-1,-1-1 1,1 0 0,-1 0-1,0 1 1,0-1-1,-1 0 1,1 0 0,-1 0-1,0 0 1,0 0-1,0 0 1,0-1 0,-1 1-1,1-1 1,-1 0-1,0 1 1,0-1 0,-1 0-1,1-1 1,-2 2 10,-2 4-66,-60 81-3354,58-74 1373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0:2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1281,'0'0'1846,"0"0"-566,0 0-487,0 0-217,0 0 320,57 10 601,14 8-1414,0-4 1,1-2-1,0-3 0,1-4 1,-1-3-1,1-3 0,4-3-83,66 2-20,583 7 225,-361-14-151,475 11-259,1 0 2888,-670-10-1311,-192 0-2077,-32-1-3345,-30-4-3844</inkml:trace>
  <inkml:trace contextRef="#ctx0" brushRef="#br0" timeOffset="693.366">276 158 2993,'0'0'1105,"0"0"-609,0 0-320,0 0 657,0 0-737,0 0-96,0-4 416,0 4-400,0 0-16,0-2 0,0 0 32,0 1 64,0-1-96,0 2-304,0 0-305,2 0-3488</inkml:trace>
  <inkml:trace contextRef="#ctx0" brushRef="#br0" timeOffset="882.908">276 158 2353,'11'-31'1361,"-11"31"-657,0 0-96,0 0-400,0 0-208,0 0-128,15 0-208,-11 0-2833</inkml:trace>
  <inkml:trace contextRef="#ctx0" brushRef="#br0" timeOffset="1133.189">297 84 6515,'0'0'1713,"0"0"-193,0 0-767,0 0-433,0 0-320,0 0-784,-23 0-2514,36 0-288</inkml:trace>
  <inkml:trace contextRef="#ctx0" brushRef="#br0" timeOffset="1301.738">297 84 6307,'37'8'160,"-37"-8"640,0 0-800,0 0-96,0 0-3313</inkml:trace>
  <inkml:trace contextRef="#ctx0" brushRef="#br0" timeOffset="1464.301">343 104 3121,'0'0'977,"0"0"95,0 0-912,0 0-160,0 0-1616</inkml:trace>
  <inkml:trace contextRef="#ctx0" brushRef="#br0" timeOffset="1632.898">343 104 4098,'-39'52'560,"39"-52"-352,0 0 208,0 0-416,0 0-1520</inkml:trace>
  <inkml:trace contextRef="#ctx0" brushRef="#br0" timeOffset="1836.598">330 145 560,'0'0'0,"0"0"-304</inkml:trace>
  <inkml:trace contextRef="#ctx0" brushRef="#br0" timeOffset="8926.186">1602 80 80,'-1'23'5400,"-83"50"-2818,-41 70-1973,153-140-1002,93-1 972,-105-55 1678,-16 37-1958,1 9-253,-1 1 0,1 0 0,-1 0-1,0-1 1,-1 1 0,0 0 0,0 0-1,0-1 1,0 1 0,-1 0 0,0 0 0,-1 1-1,1-1 1,-1 0 0,0 1 0,0-1-1,-1 1 1,0 0 0,0 0-46,0 20-3367,4 3 1094</inkml:trace>
  <inkml:trace contextRef="#ctx0" brushRef="#br0" timeOffset="9093.707">1693 336 6419,'0'0'3217,"0"0"-1984,0 0 224,0 0-497,0 0-960,0 0-1008,13 6-4643</inkml:trace>
  <inkml:trace contextRef="#ctx0" brushRef="#br0" timeOffset="35651.374">1606 14 608,'-13'-14'5104,"-5"26"-3977,-12 33-2112,26-39 1454,-15 25-357,-44 103 5,63-132-114,0 1 0,0-1 0,1 0 1,-1 0-1,0 0 0,1 0 0,-1 0 0,1 0 0,0 0 0,0 0 0,0 0 0,0 0 0,0 0 0,0-1 0,0 1 0,1 0 0,-1-1 0,0 1 0,1-1 0,0 1 0,-1-1 0,1 0 1,0 0-1,0 0 0,-1 0 0,1 0 0,0 0 0,0 0 0,0 0 0,0-1 0,0 1 0,0-1 0,0 0 0,1 1 0,-1-1 0,1 0-3,81 4 1518,-82-4-1406,-1 0 0,0 0 1,0 0-1,0-1 1,0 1-1,0 0 0,0-1 1,1 1-1,-1 0 0,0-1 1,0 1-1,0-1 1,0 0-1,0 1 0,-1-1 1,1 0-1,0 0 0,0 1 1,0-1-1,-1 0 1,1 0-1,0 0 0,-1 0 1,1 0-1,-1 0 0,1 0 1,-1 0-1,1 0 0,-1 0 1,0-1-1,1 1 1,-1 0-1,0 0 0,0 0 1,0 0-1,0 0 0,0-1 1,0 1-1,0 0 1,-1 0-1,1 0 0,0 0 1,-1 0-1,1 0 0,0 0 1,-1-1-1,0 1-112,-29-63-482,20 46 634,-16-31-3332,26 48 328,0 1-2406</inkml:trace>
  <inkml:trace contextRef="#ctx0" brushRef="#br0" timeOffset="36648.231">2633 164 976,'0'0'1575,"0"0"-178,0 0-151,0 0-379,0 0-117,-16-14 2203,-42 106-2790,40-64-150,12-21-13,0 1 0,1 0 0,0 0 0,0 0 0,1 1 0,0-1 0,1 1 0,0 0 0,0 0 0,1 1 0,0-1 0,1 0 1,0 1-1,0 0 0,3-8-15,0 0 1,1-1 0,-1 1 0,0 0 0,1 0 0,0-1 0,-1 0 0,1 1 0,0-1 0,0 0 0,-1-1 0,1 1 0,0 0 0,0-1-1,0 1 1,0-1 0,0 0 0,0 0 0,0 0 0,0-1 0,0 1 0,0-1 0,0 1 0,0-1 0,0 0 14,12 0-1,1 2 133,-13 0-78,0 0 1,0-1-1,0 1 1,0 0-1,0-1 1,0 1-1,1-1 1,-1 0-1,0 0 0,0 0 1,0-1-1,0 1 1,0-1-1,0 0 1,0 1-1,0-1 1,0-1-1,0 1 1,-1 0-1,1-1 1,0 1-1,-1-1 0,1 0 1,-1 0-1,1 0 1,-1 0-1,0 0 1,0-1-1,0 1 1,0-1-1,0 1 1,-1-1-1,1 0 1,-1 1-1,0-1 0,0 0 1,0 0-1,1-2-54,-4-6 108,0 0-1,0 1 1,-1-1-1,-1 1 1,1-1-1,-2 1 1,1 0-1,-2 1 1,1-1-1,-1 1 1,0 0-1,-3-2-107,-20-35 103,28 45-631,1 1-1817,0 0-2185</inkml:trace>
  <inkml:trace contextRef="#ctx0" brushRef="#br0" timeOffset="36911.56">2935 420 10997,'0'0'0,"0"0"-2033,0 0-1088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2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 1024,'-38'-35'7417,"37"35"-6744,1 0-233,0 0-243,4-2-352,200 21 233,59-30 247,-256 11-313,-7 2-4207,-13 9 1468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2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1024,'0'0'2786,"0"0"-2738,0 0 112,0 0-64,0 0 688,0 0-240,230 4 49,-191-4-289,0-2-288,-6 2 64,-3 0-80,-4 0-816,-13 0-385,-11 0-2801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2497,'0'0'897,"0"0"-897,0 0 0,0 0 256,0 0-16,0 0 304,254 14 16,-210-14-352,-3 0-208,-11 0 112,-6 0-112,-6 0-832,-12 0-2257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21.51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149 56 25 0,'0'0'19'0,"0"0"16"16,0 0-9-16,0 0-24 15,0 0 8-15,0 0-10 16,0 0-13-16,-69-37 4 15,62 35-7-15,-3 2 10 16,4 0-10-16,-3-3 1 16,1 3 15-16,2-1 2 15,-1 1 15-15,2-2 2 16,-3 2 35-16,4-3 34 16,2 1-23-16,-1 2-35 15,2 0 27-15,1 0-16 16,0 0-2-16,-4 0-4 15,4-1-4-15,0 1-12 0,0 0-14 16,0 0 10-16,0 0 5 16,0-2-17-16,0 2 3 15,0 0 0-15,0 0-1 16,0 0 4-16,0-3 0 16,0 3-3-16,0 0-5 15,0 0-1-15,0 0-4 16,0 0-11-16,0 0-2 15,0 0 3-15,10 6 14 16,2 5 0-16,2 2 1 0,-2-1 2 16,2 2 1-1,1 1-3-15,-1 0 1 0,6 2-1 16,-5 0 1-16,2 2 0 16,-1-2 2-16,-4-3 2 15,-3-3-3-15,-1-8-3 16,1 2-1-16,2-5-3 15,2 0-2-15,7 0-12 16,8 0 18-16,7-19 18 16,2-10-2-16,5-3-14 15,-3 5 2-15,-3 6-4 16,-9 4-4-16,-1 6 2 16,-7 2 2-16,-5 4 0 15,-5 0 2-15,-5 4-4 16,-2 1 2-16,-2 0-1 0,0 0-1 15,3 0-2-15,-1 0 3 16,2 0 0-16,8 14 1 16,2 1 3-16,0 3 0 15,5-3 1-15,-7 3-1 16,5 1 0-16,-4-7 4 16,-3-2-6-16,-1-3 2 15,-5-5-2-15,1-2-1 16,-3 0 0-16,1 0-4 15,1 0 3-15,6 0 1 16,6 0 0-16,7-11 7 16,8-8-2-16,3 4-4 0,-3 1 0 15,-4 4-1 1,-4 5 0-16,-3 5 0 0,-6 0 1 16,0 0-1-16,-4 0 0 15,3 11 0-15,-3 3 0 16,1 1 3-16,0 2-1 15,1 0-1-15,-1-2 0 16,3-3 4-16,3-4-5 16,1-3-1-16,4-5-2 15,5 0 3-15,5 0 3 16,4-17-3-16,-4-6 0 16,0 0-8-16,-7 4 1 15,-5 6 7-15,-8 7 0 16,-6 3 0-16,-1 3 1 15,-2 0-5-15,4 0 3 0,-2 0-6 16,1 1 7-16,2 5 1 16,-2 1 4-16,2-1 0 15,-4-2-5-15,2 0-2 16,-1-2 2-16,3-2 2 16,-4 0-2-16,4 0 2 15,-7 0 5-15,3 3-7 16,-4-2-22-16,0 1-65 15,0-2-101-15,0 0-157 16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3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2385,'0'0'953,"0"0"-748,0 0-248,0 0-26,2 13 226,9 241 1284,-11-252-1409,0 0-1,0 0 1,0 0-1,0-1 1,0 1-1,1 0 1,-1 0-1,0 0 1,1 0-1,-1 0 1,1 0 0,0-1-1,0 1 1,-1 0-1,1-1 1,1 1-1,-1 0 1,0-1-1,0 1 1,0-1-1,1 0 1,-1 1 0,1-1-1,-1 0 1,1 0-1,-1 0 1,1 0-1,0 0 1,-1 0-1,1-1 1,0 1-1,0 0 1,0-1 0,0 1-1,-1-1 1,1 0-1,0 0 1,0 0-1,0 0 1,0 0-1,0 0 1,0 0-1,0 0 1,0-1 0,-1 1-1,1-1 1,0 0-1,0 1 1,0-1-1,-1 0 1,1 0-1,0 0 1,-1 0-1,1 0 1,-1-1 0,1 1-1,0-1-31,13-19 230,-1 0-1,-1 0 0,-1-1 1,0-1-1,-2 0 1,-1-1-1,-1 0 1,-1 0-1,0 0 1,0-17-230,-6 32-29,1-2-88,2 8-3016,3 3-1397</inkml:trace>
  <inkml:trace contextRef="#ctx0" brushRef="#br0" timeOffset="558.47">296 314 480,'0'0'606,"0"0"856,0 0-664,0 0-438,0 0-115,13 2 137,40 1 141,-51-3-507,0-1 0,-1 0 1,1 1-1,-1-1 0,1 0 1,-1 0-1,0 0 1,1 0-1,-1-1 0,0 1 1,0 0-1,1-1 0,-1 1 1,0 0-1,0-1 1,-1 1-1,1-1 0,0 1 1,0-1-1,-1 0 0,1 1 1,-1-1-1,1 0 1,-1 0-1,0 1 0,0-1 1,0 0-1,0 0 1,0 1-1,0-1 0,0 0 1,0 1-1,-1-1 0,1 0 1,-1 0-17,1-5 59,0-4 13,1 9-92,-1 1 0,1-1 0,-1 1 1,0-1-1,1 1 0,-1-1 0,0 1 1,0-1-1,0 0 0,0 1 0,0-1 0,0 1 1,0-1-1,-1 1 0,1-1 0,-1 1 1,1-1-1,-1 1 0,1-1 0,-1 1 1,0-1-1,0 1 0,0 0 0,0 0 1,0-1-1,0 1 0,0 0 0,0 0 1,0 0-1,0 0 0,-1 0 0,1 0 1,0 0-1,-1 1 0,1-1 0,-1 0 0,1 1 1,-1-1-1,1 1 0,-1 0 0,1-1 1,-1 1-1,1 0 0,-2 0 20,0 0 2,0 0 0,0 0 0,0 1 0,0-1 0,0 1 0,0-1 0,0 1 0,1 0 0,-1 0 0,0 1 0,0-1 0,1 1 0,-1-1 0,1 1 0,-1 0 0,1-1-1,0 1 1,0 1 0,0-1 0,0 0 0,0 0 0,0 1 0,1-1 0,-1 1 0,1 0 0,-1-1 0,1 1 0,0 0 0,0 0 0,0-1 0,1 1 0,-1 0 0,1 0 0,-1 1-2,-1 1-2,0 0 0,1 0-1,-1 0 1,1 0 0,0 1 0,0-1 0,1 0 0,-1 0 0,1 1 0,0-1 0,1 0-1,-1 1 1,1-1 0,0 0 0,0 0 0,1 0 0,0 0 0,0 0 0,0 0-1,0 0 1,1-1 0,-1 1 0,1-1 0,1 0 0,-1 1 0,0-2 0,1 1-1,0 0 1,0-1 0,0 1 0,0-1 0,1 0 0,-1-1 0,1 1 0,0-1 0,-1 0-1,1 0 1,0 0 0,2 0 2,2-1-210,0-1-1,0 0 1,0 0-1,0 0 0,0-1 1,0-1-1,-1 0 1,1 0-1,0 0 1,-1-1-1,1-1 1,-1 1-1,0-1 1,0-1-1,-1 1 1,1-1-1,-1-1 1,0 1-1,0-1 1,4-6 210,50-48 705,-51 49-76,-14 12 3216,-28 17-3565,27-13-264,0 0 0,1 0 0,0 1 0,0-1 0,0 1 0,1 0 1,0 0-1,0 0 0,0 0 0,1 1 0,0-1 0,0 1 0,1-1 1,0 1-1,0 0 0,0 0 0,1 0 0,0-1 0,0 1 0,1 0 0,0 0 1,1 3-17,1-6 6,1 0 1,-1 0 0,1 0 0,0-1 0,0 0 0,0 0 0,1 0 0,-1 0 0,1-1-1,-1 0 1,1 0 0,0 0 0,0 0 0,0-1 0,0 1 0,0-1 0,0-1 0,0 1-1,1-1 1,-1 0 0,0 0 0,0 0 0,0-1 0,3 0-7,2-1-202,0 0 0,0-1 1,-1 0-1,1 0 0,0-1 0,-1 0 1,0 0-1,0-1 0,-1-1 1,1 0-1,-1 0 0,0 0 0,-1-1 1,1 0-1,-1 0 0,-1-1 0,1 0 1,-1 0-1,-1-1 0,0 0 0,4-8 202,22-35-1998</inkml:trace>
  <inkml:trace contextRef="#ctx0" brushRef="#br0" timeOffset="771.932">927 134 464,'0'0'910,"0"0"72,0 0-8,0 0 613,0 0 267,5-26-899,14-81-893,-30 193-545,-8 232 1379,32-224-1803,-13-93-347,0-1 0</inkml:trace>
  <inkml:trace contextRef="#ctx0" brushRef="#br0" timeOffset="984.33">823 246 4210,'0'0'1841,"0"0"304,0 0-1697,0 0-368,0 0-80,0 0 0,39-10-112,-6 10 112,4 0-192,0 0-304,2 0-817,-5 4 689,1 4-673,-11 0-15,-7 5-785,-4 3 1072,-4 0 769,0-1 256</inkml:trace>
  <inkml:trace contextRef="#ctx0" brushRef="#br0" timeOffset="1453.075">1162 373 0,'0'0'160,"0"0"-40,0 0 94,0 0 212,0 0 498,12 1-103,-4 1-653,-5-1-118,0 0 1,1 0-1,-1-1 1,1 1-1,-1-1 1,0 0-1,1 0 1,-1 0-1,1 0 1,-1-1-1,1 0 1,-1 1-1,0-1 0,0 0 1,1 0-1,-1-1 1,0 1-1,0-1 1,0 1-1,0-1 1,0 0-1,0-1-50,1 0 21,0-1 0,0 0 0,0 0 0,-1-1 0,1 1 0,-1-1 0,0 0 0,0 0 0,-1 0 0,0 0 0,0 0 0,0-1 0,0 1 0,-1-1 0,0 1 0,1-6-21,-43 9 657,40 2-665,1 0 0,-1 0 1,1 0-1,0 0 0,-1 1 0,1-1 1,-1 0-1,1 0 0,0 0 1,-1 0-1,1 0 0,-1 1 1,1-1-1,0 0 0,-1 0 1,1 1-1,0-1 0,-1 0 0,1 1 1,0-1-1,0 0 0,-1 1 1,1-1-1,0 0 0,0 1 1,0-1-1,-1 1 0,1-1 1,0 0-1,0 1 0,0-1 1,0 1-1,0-1 0,0 0 0,0 1 1,0-1-1,0 1 0,0-1 1,0 1-1,0-1 0,0 0 1,0 1-1,0-1 0,0 1 1,1-1-1,-1 0 0,0 1 0,0-1 1,0 1-1,1-1 0,-1 0 1,0 1-1,1-1 0,-1 0 1,0 0-1,1 1 0,-1-1 1,0 0-1,1 0 0,-1 1 1,0-1-1,1 0 0,-1 0 0,1 0 1,-1 0-1,0 1 0,1-1 1,-1 0 7,145-6-1070,-141 8 1077,1-1-1,-1 2 1,0-1 0,1 0 0,-1 1-1,0 0 1,0 0 0,-1 0 0,1 0-1,-1 1 1,1-1 0,-1 1 0,0 0-1,-1 0 1,1 0 0,-1 0 0,1 1-1,-1-1 1,0 1 0,-1-1 0,1 1 0,-1 0-1,0 0 1,0-1 0,-1 1 0,1 3-7,0-4 1355,-3-17-1317,1 1-1,0 0 0,1 0 1,0-1-1,1 1 0,0 0 1,1-1-1,0 1 0,1 0 1,1 0-1,-1 1 0,2-1 1,0 1-1,0 0 0,1 0 1,1 0-1,-1 1 1,2 0-1,-1 1 0,2-1 1,-1 1-1,9-6-37,7 0-1238,-2 3-2468</inkml:trace>
  <inkml:trace contextRef="#ctx0" brushRef="#br0" timeOffset="1618.669">1752 422 4994,'0'0'3314,"0"0"-3218,0 0-96,0 0 0,0 0-1233,0 0-3633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4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31 114 1056,'-31'-72'5304,"45"68"-2536,24 4-3172,-35 0 599,110 0-102,14 2-289,-1-5 0,97-17 196,-79 3-830,-144 17 558,0 0-75,-5 0-1496,-16 0-284</inkml:trace>
  <inkml:trace contextRef="#ctx0" brushRef="#br0" timeOffset="287.231">233 129 1905,'0'0'2083,"0"0"-1666,0 0-487,24 9-18,-2-1 116,-5-1 34,0-1 1,1-1 0,0 0-1,0-1 1,0-1-1,0-1 1,1 0 0,3-2-63,41-3 646,0-4 1,-1-2 0,60-17-647,58-9 359,-176 35-667,11-2 376,-6 2-4107,-9 0 1627</inkml:trace>
  <inkml:trace contextRef="#ctx0" brushRef="#br0" timeOffset="780.909">35 239 6531,'0'0'27,"0"0"47,0 0 52,0 0 130,56-1 248,181-5 144,-51-25 217,-144 20-694,350-93 375,-299 93-1837,-97 46-2913,-17-21 511</inkml:trace>
  <inkml:trace contextRef="#ctx0" brushRef="#br0" timeOffset="939.517">786 28 5042,'0'0'465,"0"0"-465,0 0-465,0 0-319,0 0-1425</inkml:trace>
  <inkml:trace contextRef="#ctx0" brushRef="#br0" timeOffset="1119.036">786 28 6003,'-119'45'0,"119"-45"-817,0 0-1696</inkml:trace>
  <inkml:trace contextRef="#ctx0" brushRef="#br0" timeOffset="1285.558">730 118 5795,'0'0'0,"0"0"-5219</inkml:trace>
  <inkml:trace contextRef="#ctx0" brushRef="#br0" timeOffset="1537.885">730 118 8276,'111'23'48,"-111"-23"-48,0 0-1681,0 0-2177</inkml:trace>
  <inkml:trace contextRef="#ctx0" brushRef="#br0" timeOffset="1538.885">854 280 4674,'0'0'0</inkml:trace>
  <inkml:trace contextRef="#ctx0" brushRef="#br0" timeOffset="1802.176">899 241 10309,'0'0'1040,"0"0"-1040,0 0-6243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1185,'0'0'1795,"0"0"-456,0 0-597,0 0 0,0 0-398,0 0 0,28 4 1038,101 39-4776,-73-31-317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0 196 352,'0'0'294,"0"0"495,0 0 86,0 0 238,0 0-390,42 0-40,133-1-118,302-35 1396,-292 22-1915,544-23 156,-268 40-23,60 25-179,-168-8 91,61-17-91,-337-3 3,399-19 191,522-3 124,298 14 213,-158-27-214,-583 20-133,481-11 411,-871 17-253,-165 9-300,0 0-114,5-8-1435,-3-12-1054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2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75 124 4594,'67'0'93,"-66"0"169,-1 0-102,-3 0 11,-5-1-96,-1 0 0,1-1 1,-1 0-1,1 0 0,0 0 1,0-1-1,0-1 0,0 1 1,0-1-1,1-1 0,-1 1 1,1-1-1,1 0 0,-1-1 1,1 0-1,-1 0 0,-3-5-75,11-2 2806,27 11-3016,-22 3 386,541 38 673,-401-39-2381,-138-1-271,-6-4-737</inkml:trace>
  <inkml:trace contextRef="#ctx0" brushRef="#br0" timeOffset="238.36">564 0 6835,'0'0'0,"0"0"-128,0 0 128,0 0-544,0 0 544,0 0 0,132 18-5187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1:4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2831 151 4882,'0'0'987,"0"0"-797,14 0 266,235-12 1980,405-70-1510,491 25-705,-304 89-69,118-32-99,-321 40-47,296-39 1773,-934-1-1747,0 0 54,0 0-78,0 0-38,0 0-76,0 0-367,0 0-1157,0 0-758,0 0-365</inkml:trace>
  <inkml:trace contextRef="#ctx0" brushRef="#br0" timeOffset="8438.022">545 104 80,'-106'9'1041,"93"-8"282,-2 0 1333,22 4 442,50 10-2930,1-2-1,0-3 1,1-3-1,0-2 0,0-2 1,0-3-1,18-5-167,159 7 373,336 47-53,248-4-258,-278-44 23,-172-21 126,338 29-177,1 7 103,-382-12-1434,-306-6-1624,-9-10-3293</inkml:trace>
  <inkml:trace contextRef="#ctx0" brushRef="#br0" timeOffset="45652.151">44 35 1313,'0'0'1027,"0"0"-51,0 0 182,0 0-160,0 0-75,0 0-59,0 0-7,-41 0 781,39 0-1555,2 0-81,0 0-45,11 0-378,229 22 640,-162-20-339,-80 7-2364,-15 2 891,-13 2-442</inkml:trace>
  <inkml:trace contextRef="#ctx0" brushRef="#br0" timeOffset="45890.515">44 35 3217</inkml:trace>
  <inkml:trace contextRef="#ctx0" brushRef="#br0" timeOffset="45891.515">44 35 3217,'-24'83'737,"24"-83"-385,0 0-48,0 0 160,0 0 289,0 0-497,337-24-16,-279 20-32,-4 2-128,-10 2-160,-16 0-1041,-17 0-3377</inkml:trace>
  <inkml:trace contextRef="#ctx0" brushRef="#br0" timeOffset="46057.067">339 162 2817,'0'0'1137,"0"0"-865,0 0-272,0 0 0,0 0 96,0 0-64,215 0-32,-171-1-1489</inkml:trace>
  <inkml:trace contextRef="#ctx0" brushRef="#br0" timeOffset="46213.649">530 118 3506,'0'0'0,"0"0"-897,0 0 673</inkml:trace>
  <inkml:trace contextRef="#ctx0" brushRef="#br0" timeOffset="46392.171">530 118 4882,'-13'-16'112,"13"16"-112,0 0-192,0 0-4162</inkml:trace>
  <inkml:trace contextRef="#ctx0" brushRef="#br0" timeOffset="46551.744">667 63 8932,'0'0'464,"0"0"401,0 0-417,0 0 80,0 0-528,0 0-1857,9 0-3729,25 0 1840</inkml:trace>
  <inkml:trace contextRef="#ctx0" brushRef="#br0" timeOffset="47343.952">3691 153 2545,'0'0'1337,"0"0"-462,0 0-224,0 0 53,-17-8-461,-49-25 66,49 25-125,17 8-154,41 9-270,0 6 808,2-2 0,0-2 0,0-2 1,1-2-1,0-1 0,17-2-568,63-4 383,1-5 0,120-22-383,21-1 195,1274-29 66,-517 26-53,-843 25-587,-166 12-1456,-5-1-513</inkml:trace>
  <inkml:trace contextRef="#ctx0" brushRef="#br0" timeOffset="47511.525">7809 186 10501,'0'0'96,"0"0"-96,0 0-144,0 0-1553,0 0-1008</inkml:trace>
  <inkml:trace contextRef="#ctx0" brushRef="#br0" timeOffset="47677.061">7809 186 7908,'130'21'192,"-130"-21"-144,0 0-48,0 0-2289</inkml:trace>
  <inkml:trace contextRef="#ctx0" brushRef="#br0" timeOffset="47954.307">7991 227 8772,'0'0'368,"0"0"-368,0 0-2737</inkml:trace>
  <inkml:trace contextRef="#ctx0" brushRef="#br0" timeOffset="47955.307">7991 227 5571,'72'27'0</inkml:trace>
  <inkml:trace contextRef="#ctx0" brushRef="#br0" timeOffset="48202.642">8120 256 6563,'0'0'0,"0"0"-848,0 0-4867</inkml:trace>
  <inkml:trace contextRef="#ctx0" brushRef="#br0" timeOffset="48357.263">8120 256 3922,'-14'104'6211,"14"-104"-6067,0 0-144,0 0-3746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5731,'0'0'1430,"0"0"-609,0 0 65,0 0-67,0 0 246,0 0-492,0 0-133,6 0 307,518 13 1166,-477-21-2879,-62 1-4057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80 8452,'-2'90'4381,"-3"2"-3500,-3 96-1141,8-152 396,-5-39 152,-8-23-582,2 1 0,1-1 0,1-1-1,2 0 1,0 0 0,2 0 0,-1-16 294,-3-110-163,12 146 223,0 1-1,0 0 1,1 0 0,0 0-1,0 0 1,0 1 0,0-1 0,1 1-1,0 0 1,0 1 0,1-1-1,-1 1 1,1 0 0,0 0-1,0 1 1,0 0 0,0 0 0,1 0-1,0 1 1,-1 0 0,1 0-1,0 0 1,0 1 0,0 0-1,0 1 1,0 0 0,0 0-1,0 0 1,0 1 0,-1-1 0,1 2-1,5 1-59,-7-3 5,1 1-1,-1 0 1,1 0-1,-1 1 1,1-1-1,-1 1 1,0 1-1,0-1 1,0 1-1,0 0 0,0 0 1,-1 0-1,1 1 1,-1-1-1,0 1 1,0 0-1,0 0 1,-1 1-1,1-1 1,-1 1-1,0 0 1,0-1-1,-1 2 1,1-1-1,-1 0 1,0 0-1,-1 1 1,1-1-1,-1 1 1,0 1-5,2 6 26,-1 0 0,-1 1 1,0-1-1,-1 0 0,0 1 1,-1-1-1,0 0 1,-1 0-1,-1 1 0,0-1 1,0-1-1,-5 9-26,4-10-100,-1 0-1,0-1 1,0 0-1,-1 0 1,-1 0-1,0-1 1,0 0-1,0 0 1,-1-1-1,-1 0 1,0 0-1,0-1 1,0 0-1,0-1 1,-1 0-1,-1 0 1,1-1-1,-1-1 1,1 1-1,-1-2 1,0 0-1,-1 0 1,1-1-1,-6 1 101,3-22-4725,13-3-1467</inkml:trace>
  <inkml:trace contextRef="#ctx0" brushRef="#br0" timeOffset="300.198">699 172 9380,'0'0'785,"0"0"-737,0 0 48,0 0 80,0 0-48,0 0 1489,80 0-1361,-52 0-192,-4-2-64,-4 2 0,-7 0-1985,-13 0-2113</inkml:trace>
  <inkml:trace contextRef="#ctx0" brushRef="#br0" timeOffset="558.506">701 420 9909,'0'0'368,"0"0"-144,0 0-192,0 0 304,0 0 640,0 0-271,110 6-705,-62-6-304,4-20-721,3-13-1136,-8-8-2001</inkml:trace>
  <inkml:trace contextRef="#ctx0" brushRef="#br0" timeOffset="799.858">1311 51 8676,'0'0'344,"0"0"723,0 0 235,0 0-565,0 0-441,25 14-120,79 50 8,-102-63-183,0 1 1,1 0 0,-1 0-1,0 0 1,0 0 0,0 0-1,0 1 1,0-1-1,-1 1 1,1-1 0,-1 1-1,0 0 1,1-1-1,-1 1 1,-1 0 0,1 0-1,0 0 1,-1 0 0,1 0-1,-1 0 1,0 0-1,0-1 1,0 1 0,0 0-1,0 0 1,-1 0-1,1 0 1,-1 1-2,-1 9 16,-62 222-643,113-231 918,-37-5-406,0-1 0,0 0 1,0-1-1,-1 0 0,0-1 0,1 0 0,-1 0 1,-1-2-1,1 1 0,-1-1 0,0-1 0,4-3 115,-6 5-289,58-38-2435</inkml:trace>
  <inkml:trace contextRef="#ctx0" brushRef="#br0" timeOffset="969.404">2084 238 8196,'0'0'4386,"0"0"-2802,0 0-895,0 0 95,0 0-784,0 0-912,-68-21-4227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3666,'0'0'1835,"0"0"-464,0 0-453,0 0-464,0 0 215,29-1 279,195-7 514,334 7 763,-486-3-2148,0-4 0,0-2 1,-1-4-1,48-17-77,-77 22 48,-42 9-27,0 0-79,0 0-140,0 0-391,0 3-4662,0 0 1887</inkml:trace>
  <inkml:trace contextRef="#ctx0" brushRef="#br0" timeOffset="179.639">1223 1 12982,'0'0'0,"0"0"0,0 0-32,0 0 32,0 0-208,0 0-2033,41 23-641,-24-23-3969</inkml:trace>
  <inkml:trace contextRef="#ctx0" brushRef="#br0" timeOffset="341.174">1435 173 10645,'0'0'368,"0"0"0,0 0-368,0 0-1104,0 0-7268</inkml:trace>
  <inkml:trace contextRef="#ctx0" brushRef="#br0" timeOffset="505.733">1435 173 9588,'78'-94'337,"-78"94"-337,0 0-2033</inkml:trace>
  <inkml:trace contextRef="#ctx0" brushRef="#br0" timeOffset="659.368">1498 124 1553,'0'0'8308,"0"0"-8308,0 0-2081</inkml:trace>
  <inkml:trace contextRef="#ctx0" brushRef="#br0" timeOffset="924.611">1433 171 5074,'0'0'0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7203,'0'0'1334,"0"0"-787,0 0-77,0 0 183,4 0 73,150 8 452,0 6-1,88 23-1177,87 9 409,-78-23 4,2-11 1,73-14-414,-277-3 195,-49 5-195,0 0-131,3 4-1022,2 9-1514,-2 1-722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00.7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141 437 947 0,'0'0'23'16,"0"0"60"-16,0 0 6 16,0 0-42-16,0 0-47 15,0 0-62-15,1 0-434 0</inkml:trace>
  <inkml:trace contextRef="#ctx0" brushRef="#br0" timeOffset="7291">45 123 456 0,'0'-47'119'0,"0"13"9"15,0 11-34-15,0 10 29 0,0 9-80 16,0 2 18-16,0 2 13 16,0 5-74-16,0 39-14 15,0 27 14-15,-7 19 4 16,-7 11 23-16,0-7-17 16,6-11-5-16,7-14-4 15,1-11-1-15,0-12 0 16,0-16 0-16,0-11-60 15,0-15-46-15,11-4-165 16,22-39-292-16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13.35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0 211 614 0,'0'0'64'16,"0"0"-28"-16,0 0-36 16,0 0-6-16,0 0 6 15,0 0 25-15,99-48 10 16,-20 40-3-16,26 2-17 0,16 3 4 15,16 1-9-15,10-3-9 16,-3-3 6-16,-3-6 1 16,-6 3-5-16,-10-6 4 15,-12 1-4-15,-13-2-2 16,-11 4-1-16,-9 3 0 16,-16 0 2-16,-7 6 4 15,-19 1-6-15,-9 2-1 16,-13-1-1-16,-9 3 4 15,0 0-2-15,-4 0 4 16,-2 0 2-16,2 0 2 16,2-1 4-16,1 1-7 15,-1-4 0-15,-2 4-1 16,3 0-4-16,-3 0-4 16,0 0 3-16,1 0-46 0,-4 0-105 15,0 0-45-15</inkml:trace>
  <inkml:trace contextRef="#ctx0" brushRef="#br0" timeOffset="146">1707 10 331 0,'0'0'0'16,"0"0"-64"-16,0 0-124 15</inkml:trace>
  <inkml:trace contextRef="#ctx0" brushRef="#br0" timeOffset="347">1707 10 38 0,'-141'45'211'0,"141"-45"-211"16,0 0-138-16,0 0 27 0</inkml:trace>
  <inkml:trace contextRef="#ctx0" brushRef="#br0" timeOffset="536">1566 48 36 0,'0'0'21'16,"0"0"-6"-16,0 0 18 16,0 0 38-16,0 0-31 15,0 0-5-15,0 0 21 16,0 0 0-16,0 0-4 16,0 0-35-16,0 0-13 15,0 0-4-15,0 0-4 16,-4 0-12-16,3 0-13 0,-4 0-46 15,-2 0-107 1</inkml:trace>
  <inkml:trace contextRef="#ctx0" brushRef="#br0" timeOffset="12656">1044 84 25 0,'0'0'0'0</inkml:trace>
  <inkml:trace contextRef="#ctx0" brushRef="#br0" timeOffset="13081">1044 84 10 0,'1'-8'45'15,"-1"8"-34"-15,0 0 18 0,0 0 15 16,0 0 1-16,0 0-18 16,0 0-16-16,0 0-10 15,0 0 5-15,0 0-4 16,0 0-1-16,0 0-1 15,0 0 3-15,0 0-3 16,0 0-3-16,0 0 2 16,0 0-4-16,0 0-2 15,0 0 1-15,0 0 6 0,0 0 0 16,0 0 0-16,0 0 3 16,0 0-3-16,0 0 1 15,0 0 4-15,0 0 10 16,0 0 9-16,0 0 15 15,0 0 3-15,0 0-27 16,0 0-7-16,0 0-2 16,0 0-6-16,0 0-5 15,0 3-65-15,0-3-156 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14166,'0'0'49,"0"0"-98,0 0-175,0 0-288,0 0-3330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8596,'0'0'272,"0"0"-272,0 0-3794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9925,'0'0'1376,"0"0"-1152,0 0-224,0 0-3137</inkml:trace>
  <inkml:trace contextRef="#ctx0" brushRef="#br0" timeOffset="265.288">0 0 9909,'67'112'0,"-67"-112"-3410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2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942 6739,'0'0'3001,"0"0"-2318,0 0-192,0 0 1177,1 31-332,3 190-330,1-192-658,3-44-2475,-4-22-1318</inkml:trace>
  <inkml:trace contextRef="#ctx0" brushRef="#br0" timeOffset="533.571">1693 1 5282,'0'0'5392,"0"0"-3676,0 0-1631,14 2 88,246 52 622,-256-53-779,0-1-3,0 1 1,0-1-1,-1 1 1,1 0-1,0 0 0,0 0 1,-1 1-1,1-1 1,-1 1-1,1 0 1,-1 0-1,0 0 1,0 0-1,0 0 1,0 1-1,0 0 1,0-1-1,-1 1 0,1 0 1,-1 0-1,0 0 1,0 1-1,0-1 1,0 1-1,0-1 1,-1 1-1,0-1 1,1 2-14,39 358 170,-10-109 360,10-2 0,34 91-530,-62-287 851,-40-56-200,23 0-652,-16 1-561,1-1-1,-1-1 1,1-1-1,-1 0 1,1-2-1,0 0 0,0-1 1,-15-6 562,-56-34-8001</inkml:trace>
  <inkml:trace contextRef="#ctx0" brushRef="#br0" timeOffset="1053.181">1346 208 6035,'0'0'1689,"0"0"-1089,0 0-373,0 0 194,0 0 452,-7 17-569,-22 52-126,28-68-157,1 1 0,0 0 0,0-1 0,1 1 0,-1 0 0,0-1 0,1 1 0,-1 0 0,0-1 0,1 1 0,0-1 0,-1 1 0,1-1 0,0 1 0,0-1 0,0 1 0,0-1-1,0 0 1,0 0 0,0 1 0,1-1 0,-1 0 0,0 0 0,1 0 0,-1 0 0,0-1 0,1 1 0,-1 0 0,1 0 0,0-1 0,-1 1 0,1-1 0,-1 0 0,1 1 0,0-1 0,-1 0-1,1 0 1,0 0 0,-1 0 0,1 0 0,0 0 0,-1-1 0,1 1 0,0 0 0,-1-1 0,1 1 0,-1-1 0,1 0 0,-1 0 0,1 1 0,-1-1 0,1 0 0,-1 0 0,1-1-21,3-2-20,-1 1 0,0-1 0,0 0 0,0 0 1,0-1-1,-1 1 0,1-1 0,-1 0 0,0 0 1,-1 0-1,1 0 0,-1 0 0,0 0 0,0-1 0,-1 1 1,1-1-1,-1 0 0,0 1 0,-1-1 0,0 0 1,0 1-1,0-1 0,0 0 0,-1 0 0,0 1 1,0-1-1,-1 1 0,1-1 0,-1 1 0,0 0 1,-1-1-1,1 1 0,-3-3 20,-2 2 124,1 0-1,-1 1 1,-1-1 0,1 1 0,-1 1 0,0 0-1,0 0 1,0 0 0,-1 1 0,1 0-1,-1 1 1,0-1 0,0 2 0,1-1-1,-1 1 1,0 1 0,0 0 0,-6 0-124,-10 12-2546,16 10-1618</inkml:trace>
  <inkml:trace contextRef="#ctx0" brushRef="#br0" timeOffset="1780.078">959 1435 18408,'0'0'289,"0"0"-1,0 0-288,0 0-1217,0 0-2769</inkml:trace>
  <inkml:trace contextRef="#ctx0" brushRef="#br0" timeOffset="-599.946">354 239 10437,'0'0'2019,"0"0"-871,0 0 71,0 0-24,0 0-397,-1-4-193,-5 1-678,0 0 0,0 1-1,0-1 1,-1 1-1,1 0 1,0 1 0,-1 0-1,0 0 1,1 0 0,-1 0-1,0 1 1,1 1 0,-1-1-1,0 1 1,1 0-1,-1 0 1,1 1 0,0 0-1,-1 0 1,1 0 0,0 1-1,-2 1 74,-176 87-6069,183-28 4655,12 31 1403,-4 1 0,-5 0 1,-3 0-1,-6 14 11,-20 217 2276,26-323-2227,1-1 1,-1 1 0,0 0-1,1-1 1,-1 1 0,1-1-1,0 1 1,0 0 0,0-1-1,0 1 1,1 0-1,-1-1 1,1 1 0,-1-1-1,1 1 1,0-1 0,0 1-1,0-1 1,1 1 0,-1-1-1,0 0 1,1 0-1,-1 0 1,1 0 0,0 0-1,0 0 1,0 0 0,0 0-1,0-1 1,0 1 0,0-1-1,0 1 1,1-1-1,-1 0 1,1 0 0,-1 0-1,1 0 1,-1-1 0,1 1-1,-1-1 1,1 1 0,0-1-1,0 0-49,6 1-162,1-1-1,-1 0 0,1 0 1,-1-1-1,0-1 0,1 1 1,-1-2-1,0 1 1,0-1-1,0 0 0,0-1 1,0 0-1,-1-1 1,0 1-1,0-2 0,0 1 1,-1-1-1,1 0 1,-1-1-1,4-5 163,46-51-4477</inkml:trace>
  <inkml:trace contextRef="#ctx0" brushRef="#br0" timeOffset="-334.657">686 92 8388,'0'0'3585,"0"0"-3216,0 0-369,0 0 0,0 0 384,0 0-96,0 268 16,0-223-224,4-12 48,1-5 48,-1-5-176,2-3 0,-3-5 144,1-5-144,2-6-496,5-2-1953,4-2-1329,1 0-1888</inkml:trace>
  <inkml:trace contextRef="#ctx0" brushRef="#br0" timeOffset="1538.759">401 975 8324,'0'0'1275,"0"0"-728,0 0-435,0 0-45,0 0 111,1 35 63,6 107 209,-7-140-447,0 1 0,0-1 0,1 1 0,-1 0-1,1-1 1,-1 1 0,1-1 0,0 1-1,0-1 1,0 0 0,0 1 0,1-1 0,-1 0-1,0 0 1,1 0 0,0 0 0,0 0 0,-1 0-1,1 0 1,0 0 0,0-1 0,0 1-1,1-1 1,-1 0 0,0 1 0,1-1 0,-1 0-1,0 0 1,1-1 0,-1 1 0,1 0-1,0-1 1,-1 1 0,1-1 0,1 0-3,5 1 1,-4 1-21,0 0 0,0 0 0,0 0 0,0-1-1,0 1 1,1-2 0,-1 1 0,0 0 0,1-1 0,-1 0 0,0 0-1,1-1 1,-1 1 0,0-1 0,1 0 0,-1-1 0,0 1 0,0-1-1,0 0 1,0-1 0,0 1 0,-1-1 0,1 0 0,-1 0 0,0 0-1,1 0 1,-1-1 0,-1 0 0,1 0 0,-1 0 0,1 0 0,-1 0-1,0-1 1,-1 0 0,1 1 0,-1-1 0,0 0 0,0 0 0,0 0-1,0-4 21,-2 5 39,1-1 0,-1 1-1,0 0 1,0-1-1,-1 1 1,1 0 0,-1 0-1,0-1 1,0 1 0,-1 0-1,1 0 1,-1 0-1,0 0 1,0 0 0,0 0-1,0 1 1,-1-1-1,0 1 1,1 0 0,-1-1-1,0 1 1,-1 0-1,1 1 1,-1-1 0,1 1-1,-1-1 1,0 1-1,1 0 1,-1 0 0,0 1-1,-1-1 1,1 1-1,0 0 1,-2 0-39,-72-6-69,60 11-2906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3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0 159 352,'4'-27'7657,"28"21"-6403,-19 7-1262,349-1 702,192-31-694,-301 8 1,351-15 30,419 69 38,-323-44-32,-300 25-29,99 15-114,65-24 106,12-29 80,370-14-123,-249 54 54,69-5-152,-688-10-28,45-1 167,135-2-177,197 24 179,396 39 152,330-58-318,-859-3 409,0-13 0,38-19-243,52-3 275,-404 23-638,-19-8-795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3:4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6 480,'-6'0'756,"-17"0"557,15-4 5268,37 2-6456,252 29 505,481-17-150,-695-11-454,1298-6 73,-881 21-40,310-14 61,-448 28-139,1507-26 974,-1250-12-525,213 4 581,-775 6-622,-40 0-234,-1 0 211,0 0 157,0 0-185,0-21-2093,0-1-1575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3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9028,'0'0'-101,"0"0"117,48 7 53,156 22-53,66-14 195,2217-1 1462,-857 6-1116,-667-54 644,-700 10-1046,134-11 391,59 16-546,11 19 635,-477 8-4863,-38-7-364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3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80,'6'13'9679,"-3"-10"-10890,0-3-2775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3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34 419 1217,'0'0'1240,"0"0"564,0 0-41,0 0-192,0 0-437,-5-7-216,-24-29 235,29 36-884,1 22-546,59 199 671,2-57 393,-62-165-725,0 1-1,0-1 1,-1 1-1,1-1 1,0 1-1,0-1 1,0 1-1,0-1 1,-1 1-1,1-1 1,0 1-1,0-1 1,0 1-1,0-1 1,0 1-1,0-1 1,0 1-1,0-1 1,0 1-1,1-1 0,-1 1 1,0-1-1,0 1 1,0-1-1,1 1 1,-1 0-1,0-1 1,0 1-1,1-1 1,-1 1-1,0 0 1,1-1-1,-1 1 1,1-1-1,-1 1 1,0 0-1,1 0 1,-1-1-1,1 1 1,-1 0-1,1 0 0,-1 0 1,1-1-1,-1 1 1,1 0-1,-1 0 1,1 0-1,-1 0 1,1 0-1,-1 0 1,1 0-1,-1 0 1,1 0-1,-1 0 1,1 0-1,-1 0 1,1 0-1,-1 1 1,1-1-1,-1 0 0,0 0 1,1 1-1,-1-1 1,1 0-1,-1 1-61,1-5-268,67-331 1903,-49 264-2489,3 2-1,3 0 0,25-47 855,-46 108-197,-3 2-73,1 0 0,0 1 0,1 0 0,-1-1 0,1 1-1,0 0 1,1 0 0,-1 0 0,1 1 0,0-1 0,0 1 0,0 0 0,1 0 0,-1 1-1,1-1 1,0 1 0,0 0 0,0 0 0,0 1 0,1-1 0,5-1 270,17 3-3090,2 1-1763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3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3009,'0'0'2786,"0"0"-2642,0 0 576,0 0 369,0 0-49,0 0-432,0 0-320,0 0-256,0 0-32,0 0 129,0 0-129,2 0 0,3 0-449,6 12-1247,5-1 815,2-11-2288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2:59.69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1869 400 0,'0'0'79'15,"0"0"-16"-15,0 0-33 16,0 0 18-16,0 0 27 16,0 0-17-16,-30-7-32 15,30 7-6-15,0 0-20 16,0 0-3-16,13 0-28 16,14 0-3-16,26 1 34 15,20 13 15-15,25-4 10 0,19-4-25 16,9-6 7-1,6 3-7-15,0-3 19 0,-2 3-19 16,-1 4 6-16,-3 2-1 16,-8-4-3-16,-6 4-2 15,-8-4-2-15,-5-3-3 16,-1-1 5-16,-2-1 7 16,1 0-7-16,-5 0 1 15,-6 0-1-15,-5 0 0 16,-1 0-2-16,5 0 1 15,-4 0 2-15,5 0-2 16,-2 0 8-16,-2 0-7 16,-6 5 3-16,-4 0-2 15,-4-4-1-15,-4 4 2 16,-7-5-2-16,-6 1 2 0,-7 1-4 16,-9 0 5-16,-7 1-4 15,-9-3 1-15,-9 0 0 16,-2 0 0-16,-5 0 0 15,-3 0 1-15,0 0 0 16,0 0 7-16,0 0-4 16,0 1-4-16,0-1-19 15,0 0-34-15,-8 0-32 16,-10-19-240-16</inkml:trace>
  <inkml:trace contextRef="#ctx0" brushRef="#br0" timeOffset="247">2990 1789 314 0,'0'0'77'16,"0"0"-77"-16,0 0-11 15,0 0 11-15,0 0 40 16,0 0 3-16,127 35 9 16,-84-22 14-16,-6-2-11 15,-6-4-29-15,-13 1-24 16,-8-2-2-16,-9-1-2 15,-1 0-2-15,0 4-12 16,-9 10 16-16,-23 11 4 16,-14 5-4-16,-7-2-45 15,7-8-61-15,7-13-25 0</inkml:trace>
  <inkml:trace contextRef="#ctx0" brushRef="#br0" timeOffset="870">1305 170 377 0,'0'0'183'0,"0"0"-144"0,0 0-23 15,0 0 14 1,0 0 21-16,0 0-17 0,-40 7-34 15,5 12 0 1,-5 6 0-16,0-1 2 0,4 3-2 16,3-2 0-16,6 2-56 15,5-6-75-15,8-11-57 16</inkml:trace>
  <inkml:trace contextRef="#ctx0" brushRef="#br0" timeOffset="1062">1324 146 406 0,'0'0'10'0,"0"0"-10"16,0 0 0-16,0 0 4 16,0 0-4-16,0 0-3 0,73 113 3 15,-59-96 6-15,-5-3-6 16,2-3 0-16,-6-1-42 15,-5-2-134-15</inkml:trace>
  <inkml:trace contextRef="#ctx0" brushRef="#br0" timeOffset="1459">1353 265 34 0,'0'0'297'15,"0"0"-260"-15,0 0-37 0,0 0 0 16,0 0 0-16,0 0 27 16,-57 177 23-16,37-95 7 15,2 9-11-15,-1 7-23 16,1 3 1-16,4 4-17 16,0 4-4-16,2 13 11 15,1 14-3-15,-1 9-5 16,3 6 2-16,0-2 4 15,-4-7-9-15,3-4 0 16,-3-2-1-16,0-8 3 16,0-6 0-16,4-6-3 15,-2-6 6-15,2-12-4 16,0-13 11-16,0-13 4 0,4-16 5 16,1-14-6-16,0-11-5 15,4-9-4-15,-3-12-9 16,3-4 8-16,0-6-3 15,0 0 8-15,0 0-1 16,0-38-12-16,0-22-196 16</inkml:trace>
  <inkml:trace contextRef="#ctx0" brushRef="#br0" timeOffset="1613">1307 2624 903 0,'0'0'0'0,"0"0"-51"16,0 0 35-16,0 0 16 16,0 0 2-16,0 0-2 15,17-35-181-15</inkml:trace>
  <inkml:trace contextRef="#ctx0" brushRef="#br0" timeOffset="7165">1094 1882 3 0,'0'0'71'16,"0"0"44"-16,0 0-16 15,0 0-31-15,0 0-5 16,0 0-24-16,-25-30-6 16,24 30 54-16,-3 0-46 15,4 0-16-15,0 0-4 16,0 0-7-16,0 0-14 15,0 0 0-15,0 0-6 16,0 0-11-16,0 6 5 16,0 10 12-16,13 3 4 0,-4 0 3 15,-1-7-7-15,-4-5 2 16,-2-2-2-16,-2-5 0 16,0 0 0-16,0 0 5 15,0 0 0-15,0 0 10 16,0 0 12-16,0-12 24 15,-2-8-27-15,-7-4-21 16,-2 6 1-16,7 10 7 16,-1 3-3-16,5 4 8 15,0 1 1-15,0 0-8 16,0 0 2-16,0 0-7 16,0 0-4-16,0 0-5 0,0 0-2 15,0 0 3-15,0 0-8 16,0 0-1-16,0 0 11 15,0 7 2-15,9 4 2 16,-1-4-2-16,-3-3 0 16,-2-2 1-16,-3-2 2 15,0 0-1-15,0 0 1 16,0 0 8-16,0-2 10 16,0-17-17-16,0-6-4 15,-3 0 0-15,-2 6 8 16,0 6-1-16,2 8 13 15,2 4-10-15,1 1 0 16,0 0-5-16,0 0-5 0,0 0-5 16,0 0-9-1,0 0 2-15,0 0 1 0,0 6 0 16,9 11 11-16,12 6-1 16,4 0-4-16,13-2-57 15,13-4-107-15,7-15-65 16</inkml:trace>
  <inkml:trace contextRef="#ctx0" brushRef="#br0" timeOffset="4057">3644 710 142 0,'0'0'227'0,"0"0"-192"15,0 0 68-15,0 0 6 16,0 0-52-16,0 0-1 16,-5 0-26-16,5 0-30 15,0 0-10-15,3 0-17 16,16 0 15-16,4 4 12 16,3 8 12-16,3 0-9 0,0-5 5 15,-1 2-8 1,-5-3 1-16,-5-2-1 0,-1 1 10 15,-11-5-6-15,-1 1-3 16,-2 2 5-16,-3-3-4 16,0 2 1-16,0-1-3 15,0-1 2-15,0 7-2 16,-3 0-5-16,-11 9 5 16,-1 5 8-16,-7 2-3 15,-4 0-4-15,3 0 5 16,-3 0-3-16,6-4 5 15,-2-2-5-15,1-2-2 16,7-5-1-16,3-1 0 16,4-3 0-16,5-5 1 15,2 2-2-15,0-3 2 16,0 0 1-16,0 0 0 0,0 0 0 16,0 0 0-16,0 0 5 15,0 0-7-15,0 0-26 16,0 0-75-16,0 0-146 15</inkml:trace>
  <inkml:trace contextRef="#ctx0" brushRef="#br0" timeOffset="8638">3951 849 63 0,'0'0'150'0,"0"0"-95"16,0 0 4-16,0 0 7 16,0 0-35-16,0 0-1 15,-25-41-22-15,16 33-2 0,0-2 11 16,-1 4 2-16,-2 3-1 15,3-3 7-15,1 0-5 16,2-1-9-16,2 2-6 16,0-1 20-16,4 6-6 15,0-4-3-15,0 4 5 16,0 0-20-16,0 0-1 16,0 0-13-16,0 0-4 15,4 11 17-15,6 7 6 16,7 1-6-16,-8 0 2 15,1-2-2-15,-3-7 0 16,-5 1 0-16,2-5 0 16,1-1 1-16,-2 0 0 0,-3-5 2 15,0 0-2-15,0 0 3 16,0 0 3-16,0 0 0 16,0 0 4-16,0 0 31 15,0-5 12-15,0-13-23 16,-5-7-31-16,-4 0 0 15,2 3-3-15,2 7 3 16,3 8 10-16,-1 1-9 16,3 4 5-16,0 2-1 15,0 0-1-15,0 0 1 16,0 0-5-16,0 0-6 16,0 8-24-16,0 14 13 0,0 8 17 15,0-2 7-15,5-2 0 16,0-10-7-16,-2-7-3 15,-2-3 3-15,2-6 1 16,-1 0 6-16,-2 0-5 16,3 0 1-16,-3 0 11 15,0 0 1-15,0-5 6 16,0-20-14-16,0-6 5 16,0 2-15-16,0 7 6 15,0 10 3-15,0 8-5 16,0 4-1-16,0 0 0 15,0 0-1-15,0 0-7 0,0 0-7 16,0 0 2-16,0 15-3 16,0 11-17-16,0 11-75 15,0-2-30-15,-5-10-357 16</inkml:trace>
  <inkml:trace contextRef="#ctx0" brushRef="#br0" timeOffset="9745">2986 289 72 0,'0'0'232'15,"0"0"-180"-15,0 0-52 16,0 0-6-16,0 0-7 0,0 0 12 16,15 109 1-1,-15-67 64-15,3-6 16 0,-3-7-47 16,5-10-4-16,-2-7-12 15,-3-7-11-15,1-5 1 16,-1 0-1-16,3 0 8 16,2 0 8-16,4 0 5 15,9-28 4-15,8-10 0 16,2-10-16-16,0 0-5 16,-5 3-5-16,-5 6-1 15,-6 8-2-15,-5 7 0 16,-3 10 9-16,-1 9 8 15,-3 5 34-15,0 0-25 16,0 0-27-16,0 0-1 0,0 0 0 16,0 0-77-16,0 0-94 15,0 19-120-15,5 0-23 16</inkml:trace>
  <inkml:trace contextRef="#ctx0" brushRef="#br0" timeOffset="10043">3288 425 41 0,'0'0'172'0,"0"0"-66"16,0 0 7-16,0 0-53 15,0 0-28-15,0 0-29 0,152-122 7 16,-146 97-7 0,-3 1-3-16,-3 10-31 0,0 0 31 15,-5 9 11-15,-12 0 13 16,1 5 4-16,-4 0-28 15,-7 19 0-15,6 6 0 16,1 2 7-16,6 0-6 16,7-3 0-16,5-7-1 15,2 0-3-15,0-2-9 16,0 0 12-16,15-3 0 16,13-1 0-16,10-9-26 15,7-2-20-15,2-2-90 16,7-24-46-16</inkml:trace>
  <inkml:trace contextRef="#ctx0" brushRef="#br0" timeOffset="10306">3751 249 345 0,'0'0'85'16,"0"0"-50"-16,0 0-9 16,0 0 32-16,0 0-34 15,0 0-9-15,-50 0-2 16,40 0-12-16,-5 11 3 15,4 10 5-15,-1 1-4 16,1 8-3-16,4-4 2 16,5 0-4-16,2-3 0 15,0-4-2-15,0-6-1 16,11-5 2-16,7-5-9 0,8-3-86 16,2 0 96-1,9-15 15-15,3-17-15 0,3-6-49 16,-5-9-110-1,0-4-152-15</inkml:trace>
  <inkml:trace contextRef="#ctx0" brushRef="#br0" timeOffset="10594">4033 0 214 0,'0'0'126'0,"0"0"-52"16,0 0-69-16,0 0-1 15,0 0 18-15,0 0-6 16,0-3-15-16,0 12 5 15,-7 10 7-15,-1 4-6 0,-1 4 9 16,0 6 19-16,0 1-19 16,2 1 7-16,4-1-21 15,2-4 4-15,1 1-4 16,0-3-2-16,0-6 6 16,0-1-6-16,11-6 7 15,1-5-10-15,2-4 6 16,2-6 1-16,0 0 5 15,1 0-9-15,-2-2-13 16,-3-11-49-16,-7-3-80 16,-5 0-37-16</inkml:trace>
  <inkml:trace contextRef="#ctx0" brushRef="#br0" timeOffset="10790">3878 202 358 0,'0'0'75'16,"0"0"-75"-16,0 0-1 16,0 0-19-16,0 0 20 15,0 0 21-15,63 0-12 16,-29 0 7-16,-2 0-6 16,4 0-10-16,-3 0-67 15,1 0-60-15,-6 0-133 16</inkml:trace>
  <inkml:trace contextRef="#ctx0" brushRef="#br0" timeOffset="11086">4193 246 23 0,'0'0'115'15,"0"0"-64"-15,0 0-15 16,0 0-5-16,0 0-21 16,0 0-1-16,61 41 15 15,-33-41 10-15,0 0-19 16,-1 0-2-16,-5-3-10 15,-5-8-3-15,-8-2-2 16,-8 2-26-16,-1-3-17 16,0 3 11-16,0 2 10 15,-17 2-18-15,2 4 42 16,-3 0 46-16,4 3-44 16,2 0 37-16,4 0 10 15,6 0-6-15,2 0-11 0,0 0-29 16,0 0-3-16,0 0-1 15,8-4-53-15,15 0-97 16,5-4 77-16,9-5 66 16</inkml:trace>
  <inkml:trace contextRef="#ctx0" brushRef="#br0" timeOffset="11405">4535 142 32 0,'0'0'74'16,"0"0"-17"-16,0 0-32 15,0 0-19-15,0 0 6 16,0 0 8-16,35 92 29 15,-35-73 8-15,0-2 0 16,0-4-36-16,0-7-9 16,0-3 0-16,0 0-4 0,0-1 9 15,0-2-1-15,0 0 23 16,0 0 6-16,0 0-3 16,0 0-8-16,0 0 32 15,0 0-6-15,0-13 9 16,2-3-55-16,6-6-3 15,-1 0 5-15,4 0-16 16,3-3-2-16,-2 6 2 16,2 7 4-16,-5 3-1 15,0 1-6-15,-1 6 1 0,-2 1 0 16,3 1-48 0,1 0-135-16,-6 3-51 0,-4 7-137 15</inkml:trace>
  <inkml:trace contextRef="#ctx0" brushRef="#br0" timeOffset="11536">4773 404 545 0,'0'0'14'0,"0"0"-7"16,0 0-7-16,0 0-2 15,0 0-132-15,0 0-292 16</inkml:trace>
  <inkml:trace contextRef="#ctx0" brushRef="#br0" timeOffset="37396">1209 1849 57 0,'0'0'97'16,"0"0"-51"-16,0 0 20 15,0 0-1-15,0-1-15 16,0 1-18-16,0-3 5 16,0 3-8-16,0 0-8 15,0-2-12-15,9-4-5 16,15-7-3-16,15-6 2 0,10-4 2 16,9-7-1-1,8 1-2-15,8-4 2 0,6 0 1 16,1 1-5-1,0 2 1-15,-1-1-1 0,-8 2-7 16,-9 1 5-16,-11 2 0 16,-4 1-12-16,-7 3 8 15,-4 1 4-15,-2 2 2 16,-2 5 2-16,0 0-2 16,0-2 0-16,2 2 1 15,-1-4-2-15,1 0 2 16,5-1-1-16,-3 0 0 0,3 1-3 15,-4 4 3 1,1-4 1-16,-3 7 0 0,-6-2 0 16,-2-1-2-16,-3 3 1 15,-3-2 0-15,1 2 5 16,-4 3-5-16,-2-3 0 16,7 3 1-16,-1 0-1 15,-1-1-1-15,3 4 1 16,-1-5 0-16,1 2-3 15,0 2 3-15,1-1 3 16,-1 0-3-16,0-2-1 16,-1-1 1-16,1 1-2 15,0 0 2-15,0-1 3 16,0 1-3-16,3 3-4 16,-3-2 1-16,-2 2 3 0,-2 2-12 15,2-1 1-15,-1 1-3 16,2-2 14-16,-1 0 3 15,-1-3-3 32,2-1-3-47,1-1 3 0,-5 3 1 0,-1-1-1 0,1 3-1 0,-1 2 1 0,-1-1 1 16,0 3-1-16,3-3 0 16,-1-2-1-16,1 3 1 15,-2 2 0-15,1-3-1 16,-1 1 1-16,1 2 0 15,-2-1-1-15,1 0 0 0,1 1 1 16,-4 1 0 0,4-4 0-16,1 2-3 0,-4 0 0 15,-9 3 3-15,-1-2-1 16,-5 2 1-16,0 0-24 16,0 0-95-16,0 3-143 15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9:34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2 480 2609,'0'0'1585,"0"0"114,0 0-434,0 0-62,0 0-728,-1 0-499,130 99 326,5-6 0,3-5 0,5-7 1,67 25-303,-131-67 102,-1 3 0,-3 4 0,-1 2 1,-3 4-1,-2 3 0,6 11-102,100 95 207,6-8 1,7-8-1,53 24-207,458 280 256,-372-256 208,179 69-464,-96-89 120,-351-147-96,1-2 0,2-2 0,0-4 0,43 7-24,26-4 96,0-7 0,1-5 0,24-5-96,-141-5 30,-1 1-1,1-1 0,0-1 0,-1-1 0,1 0 0,-1 0 0,0-2 1,0 1-1,0-2 0,-1 1 0,0-2 0,0 0 0,0 0 1,9-9-30,-17 10 30,1-1 1,-1 0-1,0 0 1,-1-1-1,1 1 1,-2-1-1,1 1 1,-1-1-1,0 0 1,0 0 0,-1 0-1,0 0 1,-1-1-1,0 1 1,0 0-1,-1 0 1,0 0-1,-1-7-30,1-1 56,-5-10-31,-1 0 0,0 1-1,-2 0 1,-1 0 0,-1 1-1,-2 0 1,0 1 0,-1 0 0,-1 1-1,-1 1 1,-1 0 0,-5-3-25,-1-6 23,-89-100 251,-5 4 0,-6 5-1,-46-29-273,88 78 241,-370-400 439,136 170-709,171 173 48,38 31 17,-4 4 1,-5 6-1,-35-17-36,19 32-36,-2 7 0,-58-17 36,77 33-11,29 19-20,-2 3 0,0 3 0,-54-5 31,-122-35 56,12-9 78,-181-27-134,360 88 24,-29-8-149,-1 6 1,-1 3-1,-38 4 125,82 7 43,23 0-100,0 0 1,0 2 0,0 2-1,0 2 1,0 0-1,1 3 1,-9 3 56,10 65-384,27-44 404,2 0 0,1 1 0,2-1 0,1 1 0,2 0 0,1 8-20,2-30-18,1 0 0,-1 0-1,2 0 1,-1-1 0,1 1 0,1-1 0,0-1 0,1 1 0,-1-1 0,2-1 0,-1 1 0,1-1 0,1-1-1,-1 0 1,3 1 18,6 7 10,10 10-29,2-2-1,0-1 0,2-2 0,0-1 1,1-1-1,1-2 0,26 8 20,75 6-5115,-85-27-215</inkml:trace>
  <inkml:trace contextRef="#ctx0" brushRef="#br0" timeOffset="156.578">1134 1062 12678,'0'0'0,"0"0"-1729,0 0 1345,0 0-4178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41.39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3 154 0,'0'-2'63'0,"0"2"-13"16,0 0 13-16,0-2-19 16,0 2-9-16,0 0-11 15,0 0-12-15,0 0-12 16,0 0-17-16,0 6-34 15,0 17-25-15,0-4-161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50.0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84 27 198 0,'0'0'82'16,"0"0"-22"-16,0 0 21 15,0 0 19-15,0 0-21 16,0 0 22-16,-38-27-59 16,38 27-42-16,0 0-41 15,16 0 21-15,17 10 20 16,7 5 14-16,6-2-11 15,-2-4 2-15,-2-2 29 0,-3-4-16 16,0-3 3 0,-10 0-3-16,-3 0-12 0,-8 0 4 15,-4 0-5-15,-5 0-2 16,-4 0 5-16,0 0-3 16,-5 0 1-16,0 0 4 15,0 0 9-15,0 0-10 16,0 0-3-16,0 0-6 15,0 0-23-15,-5 0-34 16,-18 0-108-16,-18 0-116 16</inkml:trace>
  <inkml:trace contextRef="#ctx0" brushRef="#br0" timeOffset="237">0 151 213 0,'0'0'6'0,"0"0"19"15,0 0 18-15,0 0 41 16,0 0 73-16,0 0-33 16,211 18-20-16,-152-26-47 15,-1-11-10-15,-7-3-22 16,-7 6-8-16,-12 0-7 16,-10 7-3-16,-8 5-6 15,-5-1-1-15,-5 4-10 16,4 1-58-16,-2 0-148 15,-6 0-87-15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47.93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126 50 11 0,'0'0'7'0,"0"0"-7"16,0 0-1-16,0 0-2 16,0 0-4-16,0 0 7 15,0 0 0-15,4-17 2 16,-4 17 0-16,0-1 3 16,0-2-4-16,0-1 5 15,0 2 3-15,0-2 15 16,0 3-19-16,0-3 10 15,0 3 21-15,0-2 16 16,0 3-17-16,0-1-12 0,0 1 12 16,0 0 9-1,0 0-14-15,0-3 13 0,0 3-29 16,0 0 5-16,0 0-10 16,0 0-1-16,0 0 2 15,0 0 2-15,0 0 9 16,0 0 6-16,0 0 16 15,0 0-28-15,0 0 7 16,0 0-17-16,0 0 14 16,0 0-19-16,0 0 1 15,0 0 8-15,0 0-9 16,0 0-2-16,0 0 2 16,0 0 0-16,0 0-1 15,2 0-2-15,6 0 1 0,4 0 2 16,3 0 5-16,-1 0-3 15,3 0 0-15,-3 0 6 16,-2 0-6-16,2 0-1 16,1 0 5-16,2 0-1 15,0 0-1-15,1 0-2 16,1 0 2-16,-1 0 3 16,4 0-6-1,-2 0 1-15,-4 0-1 0,3 0 3 16,-2 0-4-16,-7 0 1 15,4 0-1-15,-5 3 0 16,-1-2 2-16,-3-1-2 16,2 0-1-16,-5 0 1 0,-2 0 2 15,0 0 1-15,3 0-6 16,-3 0 7-16,2 0-4 16,2 0 1-16,4 3-1 15,1-3 5-15,-3 0-3 16,3 0-2-16,-1 0 2 15,1 0-3-15,-1 0 5 16,-2 1-4-16,-1-1 1 16,-1 0 3-16,-1 0-4 15,2 0 6-15,-4 0 1 16,4 0-3-16,-2 0 8 16,-1 0 0-16,1 0 1 0,-2 0-4 15,-1 0-5 1,0 0 1-16,0 0-3 0,0 0-1 15,0 0 7-15,0 0-8 16,0 0 0-16,0 0-11 16,0 0-72-16,0 5-8 15,5-1-100-15,-2-4-106 16</inkml:trace>
  <inkml:trace contextRef="#ctx0" brushRef="#br0" timeOffset="1603">0 63 107 0,'0'0'112'0,"0"0"17"16,0 0-51-16,0 0 20 0,0 0-47 16,0 0-51-16,-5-9-26 15,33 9 26 1,4 0 3-16,8 0 12 0,0 0 0 16,1 6-5-16,-1-3 4 15,0 1-10-15,-5 0 3 16,-5-2-3-16,-9-2 12 15,-2 0-5-15,-6 0 13 16,-3 0 12-16,-6 0-8 16,1 0-10-16,-1 0-7 15,-4 0 0-15,3 0-1 16,-3 0-5-16,0 0-3 16,0 0 12-16,0 0-10 0,0 0 1 15,0 0-1-15,0 0-4 16,0 0 4-16,0 0-2 15,0 0-2-15,0 0 2 16,0 0-2-16,0 0 2 16,0 0 0-16,0 0 0 15,0 0-1-15,0 0 2 16,0 0-3-16,0 0 0 16,0 0 5-16,0 0-2 15,0 0 2-15,0 0-4 16,0 0-1-16,0 0-5 15,0 0-8-15,0 0-83 16,10 0-128-16,2 6 103 0,2-1-91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54.10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62 280 0,'0'0'56'15,"0"0"2"-15,0 0 13 16,0 0 25-16,0 0-21 16,0 0-23-16,40-62-52 15,-37 62-11-15,-3 19-1 16,0 11 12-16,0 6 29 16,0 4-16-16,0-3 11 0,0-2-15 15,11-7 2-15,7-4-9 16,13-8-1-16,9-13 9 15,6-3 3-15,6-14-13 16,-2-18-29-16,-4-11-49 16,-7 0 21-1,-12 0 8-15,-8 10 32 0,-13 11 17 16,-1 8 5-16,-5 10 19 16,0 4 36-16,0 0-54 15,-2 0 1-15,-12 13-5 0,-3 16 13 16,2 15-4-1,0 6 7-15,5 4 7 16,9 3-8-16,1-2-3 0,0-5-11 16,0-6 8-16,0-5-4 15,4-6-3-15,-4-7-3 16,0-4 0-16,-9-2-1 16,-28-1-2-16,-21-6-118 15,-26-13-219-15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51.07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1527 232 0,'0'0'130'16,"0"0"-30"-16,0 0-37 15,0 0-10-15,0 0-32 16,0 0 0-16,379-267 10 16,-180 157-16-16,32-7 12 15,14-5 1-15,-15 5-3 16,-21 11-7-16,-26 13 6 16,-35 16-10-16,-26 14-6 15,-30 14 3-15,-26 13-8 16,-27 14-3-16,-20 10 13 15,-10 7-13-15,-9 5 17 16,0 0-7-16,0 0-10 16,-3 0-5-16,-20 24-10 15,-9 10 15-15,-13 12-68 0,-5 1-99 16,-13-7-19-16</inkml:trace>
  <inkml:trace contextRef="#ctx0" brushRef="#br0" timeOffset="584">226 1420 287 0,'0'0'95'0,"0"0"-49"0,0 0-19 15,0 0-23-15,0 0 16 16,0 0 3-16,50-45-10 16,-31 45 4-16,2 2-14 15,16 15 22-15,21 0-11 16,36 1 1-16,32-3 2 15,24-10-6-15,28-5-2 16,14 0-4-16,6 0-1 16,3 0 2-16,-13 0-1 15,-11 0 2-15,-16 0 6 0,-12 0-3 16,-13 0-8 0,-16 0 15-16,-29 5-11 0,-29-1-6 15,-29 2 0-15,-19-2-6 16,-11-2 0-16,-3 1 6 15,0 3-1-15,-5 2 0 16,-20 3-53-16,-7-11-133 16</inkml:trace>
  <inkml:trace contextRef="#ctx0" brushRef="#br0" timeOffset="1318">1745 411 245 0,'0'0'69'0,"0"0"-18"16,0 0 5 0,0 0-27-16,0 0-10 0,0 0 20 15,0 0-8-15,72-11-16 16,-42 11 5-16,10 0-19 16,2-2 9-16,2-2-6 15,1-2 2-15,-9-1-1 16,-5 4-2-16,-12 0-3 15,-9 3 0-15,-5 0-5 16,-2 0-7-16,-3 0 1 16,0 10 11-16,0 9 5 15,-9 4-4-15,-8 5 7 16,-1 3-7-16,2-1-1 16,-1 1 4-16,5 0 4 0,3-2-5 15,3-1-3 1,6-9-9-16,0-4-29 0,0-8-64 15,9-7-24-15,5 0-204 16</inkml:trace>
  <inkml:trace contextRef="#ctx0" brushRef="#br0" timeOffset="1657">2371 27 289 0,'0'0'165'0,"0"0"-75"16,0 0-66-16,0 0-2 15,0 0 1-15,0 0-3 0,61-24-13 16,-43 24-6-16,1 0-1 16,2 4 0-16,2 16 5 15,0 8 0-15,3 5 14 16,-1 0-1-16,-1 0-7 15,-1-1 10-15,0-4-7 16,1-1-8-16,-3-4 8 16,-6-2-8-16,-1-3-4 15,-3 1 3-15,-5-4 0 16,-1-2-5-16,-2-1-4 0,-2-5-107 16,-1-7-19-1,3 0-90-15,-1-23-87 0</inkml:trace>
  <inkml:trace contextRef="#ctx0" brushRef="#br0" timeOffset="1819">2832 8 356 0,'0'0'141'0,"0"0"-139"16,0 0 10 0,0 0 10-16,0 0 14 0,0 0 0 15,-211 212-25-15,175-160-7 16,6 3 2-16,7 2-6 15,6-3-14-15,8-12-170 16</inkml:trace>
  <inkml:trace contextRef="#ctx0" brushRef="#br0" timeOffset="2586">2572 1262 35 0,'0'0'128'0,"0"0"-19"15,0 0-37-15,0 0-23 16,0 0-12-16,0 0 35 0,-71-18-47 16,71 18-14-1,0 0-11-15,14 7 0 0,16 13 0 16,7 4 24-16,8-2-13 15,-2 0 16-15,-5 1-17 16,-3 0 6-16,-7 2-11 16,-6-1 1-16,-9-5-1 15,-8-2-5-15,-5 9-6 16,0-1 6-16,-18 6 20 16,-15 0-17-16,-5-1 3 15,1-3 0-15,5-6-5 16,10-6 3-16,13-5-4 15,8-3-3-15,1-5-1 16,6-2-83-16,31 0-88 0,15-15 3 16</inkml:trace>
  <inkml:trace contextRef="#ctx0" brushRef="#br0" timeOffset="3644">888 1268 229 0,'0'0'81'16,"0"0"-8"-16,0 0 20 16,0 0-61-16,0 0-27 15,0 0-3-15,26 30 25 16,-1-2-3-16,4 4-3 16,-9-2 5-16,-1 1-13 0,-7-2-1 15,-3-4 13-15,-6-6-10 16,-1-5-2-16,-2-6 2 15,0-1-10-15,0-1 14 16,0-5-12-16,0-1-4 16,0 0 12-16,-7 0-15 15,-3-20 0-15,4-12-104 16,-2-18-38-16,2-10-60 16</inkml:trace>
  <inkml:trace contextRef="#ctx0" brushRef="#br0" timeOffset="3906">996 987 306 0,'0'0'40'0,"0"0"-35"15,0 0-1 1,0 0 45-16,0 0-10 0,0 0 18 16,98 205-1-16,-84-175-36 15,0-5 9-15,-5-1-10 16,0 0-1-16,-4-1-4 15,1-2-3-15,-3-4-1 16,-3-7-5-16,0-1-1 16,0-5-1-16,0-2 2 15,0 0-3-15,0-2 2 16,0 0 3-16,1 0-7 0,-1 2-26 16,0-2-75-16,0 0-82 15,0 0-207-15</inkml:trace>
  <inkml:trace contextRef="#ctx0" brushRef="#br0" timeOffset="4069">1433 1241 404 0,'0'0'129'16,"0"0"-120"-16,0 0-2 15,0 0-1-15,0 0-3 16,0 0 1-16,0 41-4 0,-12-36-119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4:13.56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 47 155 0,'0'0'67'16,"0"0"-34"-16,0 0 16 0,0 0-7 15,0 0 8-15,0 0-5 16,0 0 16-16,-22-22-32 16,21 22 23-16,1 0 7 15,-3 0-15-15,3-1-16 16,0 1-9-16,0 0 4 16,0 0-11-16,0 0-9 15,0 0 13-15,0 0-14 16,0 0-2-16,0 0-1 15,0 0-12-15,3 0 0 16,11 0 13-16,4 0 2 16,13 0 6-16,1 0 5 0,0 0-9 15,5 0-1-15,1 0-3 16,-4-2 0 0,1-2 5-16,-4-2-5 0,-8 0 2 15,-5 6 2-15,1-3-4 16,-7 1 2-16,5 2-2 15,-6 0 3-15,3 0-3 16,4 0 0-16,2 0 1 16,-2 0-1-16,2 0 0 15,2 5 3-15,4-2-2 16,-3 1-1-16,3 1 3 16,-3-1-2-16,0-1 0 15,0 0-1-15,-2 0 2 16,2 1-5-16,5 0 5 0,0-2-2 15,7 0 0-15,0-1 4 16,1 2-3-16,0 0-1 16,-3 0 1-16,-1-3 2 15,-1 3-3-15,-5-1 2 16,-3-2 1-16,-5 2-2 16,0-2 0-16,-4 2-1 15,-1-2 0-15,-3 1 0 16,-5-1 1-16,-1 3-2 15,0-3 2-15,-4 2-1 16,0-2 1-16,0 0-1 16,4 0 1-16,1 0-1 15,4 0 0-15,3 0 0 0,2 3 1 16,1-3 3-16,5 0-1 16,-1 0-2-16,4 0-1 15,4 0 0-15,4 0 8 16,6 0 1-16,3 0-8 15,1 0 1-15,4 0 1 16,-1 0-3-16,1 0 2 16,1 0-1-16,-5 0-1 15,2 0 1-15,0 0-1 16,-3 0 6-16,4 0-6 16,-2 0 3-16,1 0-4 15,-5 0 2-15,2 0-1 16,3 0 0-16,-1 0 2 15,-1 0-2-15,-1 0-2 16,-3 0-2-16,-2 0 4 0,-3 0 1 16,0 0 1-16,2 0-2 15,-5 0 1-15,2 0-1 16,0 0 2-16,-1-3 0 16,3 3 2-16,-6 0-4 15,8 0 0-15,2 0 1 16,3 0-1-16,0-2 0 15,2-1 1-15,-3 3 4 16,0-1-5-16,4 1 1 16,-2-2 0-16,4-2-1 0,-1 1 2 15,2 0-2-15,0-4 0 16,2 3 6-16,1 0-5 16,-3-3 2-16,-2 3-3 15,-2 0 2-15,-1 0 3 16,2 0-5-16,-1 4-2 15,-2 0 2-15,-1 0 0 16,0 0-3-16,1 0-1 16,1 0 4-16,2 0 5 15,2 0-3-15,-2 0 0 16,6 0 3-16,4 0 0 16,1 0-4-16,1 0 1 15,4 0-2-15,2 0-4 16,-3 0 2-16,1 0 2 0,-4 0-2 15,0 0 5-15,3 0-3 16,4 0 0-16,1 0 7 16,1 0-6-16,4 0-1 15,-1 0 0-15,-4 0 4 16,0 0-2-16,-2 0-2 16,-7 0 0-16,1 0 0 15,-4 0-1-15,-2 6-3 16,3-2 2-16,-6-1 4 15,0 3 0-15,-1-2-2 16,1-2 0-16,-2 2 2 16,4-4-1-16,-5 2 0 15,-3-2 3-15,0 1-2 0,-4-1-2 16,0 3-2-16,-1-3 2 16,-7 0 3-16,-2 0-2 15,-6 3-1-15,-2-3 3 16,-6 0-1-16,1 0-1 15,-7 2-1-15,-2-1-1 16,6-1-3-16,-3 0 4 16,2 3 6-16,1-3-4 15,0 0 4-15,1 2-6 16,3-2 1-16,-3 2-1 16,1 0 2-16,-3-2-1 15,-4 1-1-15,-4-1 1 16,-1 0 1-16,0 0-2 0,0 0 1 15,0 0-3-15,0 0-1 16,0 0-2-16,0 0-9 16,-24 0-33-16,-25 0-84 15,-24-13-173-15</inkml:trace>
  <inkml:trace contextRef="#ctx0" brushRef="#br0" timeOffset="1480">81 208 212 0,'0'0'81'0,"0"0"-79"15,0 0 2-15,0 0 16 16,0 0 30-16,0 0-10 16,216 13-4-16,-159-12 16 15,-2-1-22-15,4 3-28 16,-1 0 11-16,0 2-6 16,7 2 0-16,2-3 4 15,1 1-10-15,-2-2 3 16,-3 2-2-16,-8 1 5 15,-1 0-7-15,-2 1 0 0,-5-1 0 16,7-1 24-16,0-2-21 16,4 0 17-16,-1-2 3 15,-2-1-17-15,0 2-4 16,-1-2 6-16,0 2-8 16,2 3 7-16,-5-1-4 15,-2 2-1-15,-3 1 1 16,-4-1-1-16,2 2 2 15,4 0-3-15,2 1-1 16,4-3 0-16,4 1 0 16,5-1 4-16,0-2-1 0,0 0-1 15,0-2 20-15,-3 0-13 16,0-2 2-16,6 0-7 16,-3 0 1-16,1 0 1 15,2 0 0-15,-2 0-4 16,-1-2-2-16,-1 2 2 15,-4 0 0-15,0 0 2 16,-2 0-4-16,-3 0 0 16,1 0 3-16,0 0-3 15,-4 0-2-15,-1 0 0 16,0 0 2-16,5 0 1 16,0 0 5-16,1 0-4 15,0 0 2-15,2 0-2 0,1 0-1 16,2 0 6-16,6 0 2 15,-3 0-6-15,5 0 0 16,-4 0-1-16,1 0-2 16,-4 0 1-16,-6 0 1 15,-1 0-2-15,0 2-1 16,-1-2 1-16,2 0 0 16,4 0 3-16,-1 0-2 15,3 0 1-15,-2 0-2 16,-4 0 2-16,0 0 3 15,-1 0-3-15,0 0-2 16,-1 0 1-16,6 0 1 16,-4 0 0-16,3 0 0 15,1 0-1-15,-3 0 2 0,0 0 2 16,0 0-4-16,0-2 3 16,-1 0-1-16,-2-2-3 15,1 2 0-15,4 0 5 16,1-1-1-16,4 3-4 15,1-1-2-15,7 1 2 16,-4-2 2-16,-2-1-2 16,-4 1 0-16,-7 0 3 15,-5 0 1-15,-8 0-4 16,-9 2 1-16,-10 0 1 16,-11-2-2-16,-7 2-1 15,-1 0 1-15,-3 0 2 16,0 0-2-16,0 0 1 0,0 0-1 15,0 0 0-15,0 0-27 16,0 0-21-16,-12-5-159 16,-8-7-98-16</inkml:trace>
  <inkml:trace contextRef="#ctx0" brushRef="#br0" timeOffset="1634">6203 160 374 0,'0'0'15'0,"0"0"-10"0,0 0-5 15,0 0-100-15,0 0-194 16</inkml:trace>
  <inkml:trace contextRef="#ctx0" brushRef="#br0" timeOffset="1774">6203 160 327 0,'-152'-59'0'16,"152"59"-140"-16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4:32.3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46 50 43 0,'-7'-7'60'0,"1"1"1"0,-2 2 17 15,3-2-26-15,1-1 19 16,-1 3-54-16,4-2 23 16,-4 4-23-16,2-1 7 15,1 2-12-15,-1-2 39 16,3 1-25-16,0 2 3 15,0 0-10-15,0 0 3 16,0 0-15-16,0 0-1 16,0 0-6-16,0 0-4 15,0 0-15-15,22 0 19 16,4 6 2-16,3 7 6 0,2-2-4 16,-4-3-4-1,1-2 0-15,-3-1-2 0,-5-1 2 16,-4-4 0-16,-5 2 3 15,-6-2-3-15,-2 0 1 16,-3 0 2-16,0 2 2 16,0-2 4-16,0 0 8 15,0 2 15-15,0-2-5 16,0 0-18-16,0 0-6 16,0 2-3-16,0 2-4 15,0 11-118-15,0-6-153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4:33.39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9 0,'0'0'188'16,"0"0"-157"-16,0 0-1 16,0 0 14-16,0 0-7 15,0 0-32-15,15 0 15 16,-5 0 9-16,2 0 6 15,2 6 4-15,3 0-8 0,2 2-2 16,8-1-15 0,3 1-1-16,7-2-12 0,3 1 4 15,1-3-4-15,1-4 6 16,-2 0-1-16,-2 0 1 16,-9 0-3-16,-7 0 0 15,-8 0-4-15,-10 0 3 16,-1 0-1-16,-3 0 0 15,0 0 9-15,0 0 12 16,0 0 11-16,0 0 24 16,0 0-17-16,0 0-4 15,0 0-22-15,0 0 4 16,0 0-11-16,0 0-5 16,0 0-1-16,0 0-1 0,0 0-1 15,0 0 0-15,0 0-6 16,0 0-6-16,0 0-11 15,0 0-70-15,0 0-82 16,0 0-53-16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37:19.61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6 0 718 0,'0'0'116'16,"0"0"-102"-16,0 0-9 15,0 0 27-15,0 0 31 16,0 0-17-16,-5 160-11 0,4-131-23 15,1-5-7-15,0-8-3 16,0-7 3-16,0-7-4 16,0-2-1-16,0 0-1 15,0 0-12-15,0-2 7 16,0-26-8-16,4-7-84 16,7-9 36-16,3 3 18 15,0 9 3-15,3 7 20 16,-4 8 19-16,-3 6-1 15,-3 8 2-15,-2 3 0 16,1 0 1-16,2 0 0 16,3 11 1-16,1 10 20 0,0 5 51 15,-1 1-33-15,-2 1-9 16,0-2-13-16,-1 3-6 16,-2 1-7-16,2-7-4 15,1-4-6-15,3-13-160 16,-1-6-98-16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4:42.28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15 6 378 0,'0'-3'126'16,"0"3"-79"-16,0 0 28 0,0-1 17 15,0 1-33-15,0 0-33 16,0 0-11-16,0-2 1 16,0 2-4-16,0 0 5 15,0 0 8-15,0 0-21 16,0 0 6-16,0 0 0 16,0 0 4-16,0 0-6 15,0 0 0-15,0 0 3 16,0 0-8-16,0 0 6 15,0 0-4-15,0 0-2 16,0 0 9-16,0 0-6 16,0 0-2-16,0 0 1 15,0 0-2-15,0 0-1 0,0 0 2 16,0 0-4-16,0 0 0 16,0 0 0-16,0 0 0 15,0 0 0-15,0 0 3 16,0 0-3-16,0 0 0 15,0 0 2-15,0 0-2 16,0 0 0-16,0 0 1 16,0 0 0-16,0 0-1 15,0 0 1-15,0 0 1 16,0 0 0-16,0 0-2 16,0 0 3-16,0 0-3 15,0 0 0-15,0 0 0 0,0 0 0 16,0 0 1-1,0 0-1-15,0 0 0 16,0 0 1-16,0 0 1 0,0 0-1 16,0 0 0-16,0 0 0 15,0 0 0-15,0 0 0 16,0 0-1-16,0 0 1 16,0 0-1-16,0 0 0 15,0 0-1-15,0 0-2 16,0 0-9-16,0 0-23 15,0 0-9-15,0 0 3 16,-3 0-125-16,-9 0-158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16.5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44 0 23 0,'-3'0'38'15,"3"1"7"-15,0 3 27 16,-1-2-24-16,-4 4-23 16,0 1-12-16,-4 4 18 15,2 5-31-15,-7 1-70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16.78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68 518 0,'0'0'77'0,"0"0"-63"15,0 0-10-15,0 0 9 16,0 0 3-16,0 0 5 16,393 25 3-16,-321-19 5 15,5-3-4-15,9-2-4 16,7-1-14-16,7 0 6 15,6 0-13-15,3 0 12 0,4-9-11 16,8-1-1 0,-2 0 4-16,-4 1-3 0,-14-1-1 15,-4 4 5-15,-5-2-5 16,-3 0 0-16,-3 3-2 16,-5 3 2-16,-4-2 13 15,-5 4-8-15,-6 0 2 16,-6 0-3-16,-2 0-2 15,-1 0-2-15,-2 0 4 16,3 2-3-16,-3 2 3 16,7 1-4-16,-4-5-1 15,-3 6 1-15,-1-4 8 16,-8-2-8-16,-1 2 0 0,-9-2 0 16,-6 0 0-1,-11 0 1-15,-9 0 0 0,-7 3 1 16,-3-3-1-16,0 0 11 15,0 0 1-15,0 0-6 16,0 0-7-16,0 3-49 16,-26-3-161-16</inkml:trace>
  <inkml:trace contextRef="#ctx0" brushRef="#br0" timeOffset="132991">2753 0 49 0,'0'0'156'0,"0"0"-122"15,0 0-15-15,0 0 15 16,0 0 17-16,0 0-10 15,-2 1-13-15,2-1-28 16,0 2-36-16,0-2-212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17.405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2338 48 606 0,'0'0'142'0,"0"0"-142"15,0 0-16-15,0 0-78 16,0 0-37-16,0 0-7 16</inkml:trace>
  <inkml:trace contextRef="#ctx0" brushRef="#br0" timeOffset="181">2338 48 592 0,'57'17'21'15,"-57"-17"-20"-15,0 0 0 16,0 0-1-16,0 0-182 16,0 0-197-16</inkml:trace>
  <inkml:trace contextRef="#ctx0" brushRef="#br0" timeOffset="337">2487 0 699 0,'0'0'57'16,"0"0"-49"-16,0 0 6 16,0 0-4-16,0 0-9 15,0 0-1-15,0 0-161 16,0 0-318-16</inkml:trace>
  <inkml:trace contextRef="#ctx0" brushRef="#br0" timeOffset="494">2487 0 616 0,'9'40'37'0,"-9"-40"-30"0,0 0 65 16,0 0 6-16,0 0-61 15,0 0-17-15,5 0-88 16,-5 0-179-16</inkml:trace>
  <inkml:trace contextRef="#ctx0" brushRef="#br0" timeOffset="671">2535 63 494 0,'0'0'60'0,"0"0"-43"0,0 0-15 15,0 0-2-15,0 0-117 16,0 0-172-16</inkml:trace>
  <inkml:trace contextRef="#ctx0" brushRef="#br0" timeOffset="131901">4 65 10 0,'0'-13'35'0,"0"1"36"16,0-1-34-16,0 0 9 15,-3 7 6-15,2 2 15 0,1 0-40 16,0 4 6-16,0 0-13 15,0 0-4-15,0 0-2 16,0 0-5-16,0 0-9 16,0 0-5-16,1 0 1 15,22 0 4-15,16 0 5 16,11 7-2-16,15-6 0 16,15 1 12-16,10-2-6 15,5 0-5-15,8 0-3 16,1 0 6-16,8 0-1 15,8 0-6-15,-2 0 1 16,-4 0-1-16,-8 0 4 16,-11 0-4-16,-8 0 2 15,-5 0-2-15,-3 0 4 16,-6 0-1-16,-8 0-3 0,-9 0-1 16,-3 0 1-16,-8 0 0 15,-7 0 3-15,-2 0-3 16,-4 0 1-16,-3 0 6 15,-1 0-7-15,-1 0 3 16,1 0 1-16,-2 0-2 16,-3 0 2-16,0 0-4 15,-5 0 1-15,-1 0-1 16,-3 0 6-16,0 0-5 16,-2 0 14-16,-1 0-3 15,0 0-4-15,-5 0 7 16,1 0-4-16,-7 0-6 0,0 0-1 15,0 0 3-15,0 0-2 16,0 0-4-16,0 0-2 16,0 0-17-16,0 0-75 15,-7 0-94-15</inkml:trace>
  <inkml:trace contextRef="#ctx0" brushRef="#br0" timeOffset="132046">2351 52 420 0,'0'0'0'0,"0"0"-33"16,0 0-42-16,0 0-167 0</inkml:trace>
  <inkml:trace contextRef="#ctx0" brushRef="#br0" timeOffset="132239">2351 52 624 0,'53'7'14'0,"-53"-7"30"16,0 0-26-16,0 0-16 16,0 0 2-16,0 0-4 15,-7-8-58-15,7 8-43 0,0 0 8 16,0 8 23-16,0 13 55 15,0 6-50-15,0 2-163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52.60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9 0 48 0,'0'0'155'16,"0"0"-60"-16,0 0-12 15,0 0-27-15,0 0 9 16,0 0-30-16,-8 0-11 15,8 0-24-15,0 0 4 16,0 0-4-16,0 2 1 0,0 2-7 16,0 5 12-16,0-1-4 15,0 3-1-15,8 5 2 16,1 6 11-16,8 0 1 16,1 3 19-16,4-1-10 15,2-4-13-15,2-2-2 16,5-6 4-16,3-6 1 15,6-5-10-15,6-1 3 16,3-1 0-16,5-24 22 16,-2-9-22-16,-5-1-7 15,-4 4 11-15,-11 7-3 16,-9 10-7-16,-4 4-1 0,-5 9 0 16,-7 1-4-16,3 0-13 15,-3 0 7-15,2 5 4 16,5 10 6-16,0 3 12 15,0 0 4-15,0 0-3 16,-2-4-5-16,2-3-3 16,-5-1 3-16,2-4-2 15,-2 2-5-15,3-7 4 16,0 1-5-16,4 0 0 16,7-2-8-16,12 0-68 15,10-9-7-15,5-25-160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53.31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59 63 56 0,'0'0'135'16,"0"0"-13"-16,0 0-55 15,0 0-6-15,0 0 0 16,0 0-19-16,-7-1-28 15,7 1-4-15,0 1 16 16,0 9-10-16,0-1-5 0,0-3 2 16,0-3-4-16,0-2-3 15,-3-1 7-15,-3 0 3 16,-1 0 8-16,-3-1-12 16,1-14-12-16,3 2 0 15,1 0 0-15,2 3 7 16,3 4-3-16,0 4-3 15,0 0 2-15,0 2 2 16,0 0-5-16,0 0-17 16,0 2 16-16,0 16 1 15,0 4 31-15,0-3-15 16,0-5 8-16,-3-6-8 0,3-3-7 16,0-5 2-1,0 0 4-15,0 0-3 0,0 0-2 16,0-17-10-16,0-8-7 15,0-2-4-15,0 1 4 16,0 9-20-16,0 11-5 16,0 6-56-16,13 0-19 15,8 17-14-15,4 10-20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54.166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0 533 0,'0'0'20'16,"0"0"-20"-16,0 0-14 16,0 0-85-16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54.04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122 26 125 0,'0'0'41'0,"0"0"-7"15,0 0 10-15,0 0 7 16,0 0-20-16,0 0 8 15,0 0 0-15,-114-21-17 16,108 21 5-16,4 0 28 16,2 0-9-16,0-1-18 15,0 1 3-15,0-4-18 16,0 4-12-16,0 0 2 16,5 0-2-16,9 0 25 15,4 0-12-15,8 0 0 0,6 0 4 16,8 0-3-1,6 0 7-15,8 0-2 16,9 5-6-16,5-5-8 16,7 2 5-16,3-2-6 0,-1 0-1 15,-5 0-4-15,-9 0 3 16,-10 0 2-16,-5 0-5 16,-7 0 0-16,-5 0 2 15,-9 2-1-15,1 2-2 16,-5 1-1-16,0-4 2 15,-2 4 2-15,2-1-2 16,-1-2 8-16,-2 2-7 16,4-1 5-16,-5-3 1 15,-1 0-1-15,-1 0 3 16,-3 0-8-16,0 0 7 0,-3 0-6 16,-2 0 1-1,-2 0-3-15,0 0 0 0,-1 0 0 16,-2 0 0-16,-4 0 0 15,0 0-1-15,2 0-9 16,5 6-93-16,-5-4-17 16,-2-2-119-16</inkml:trace>
  <inkml:trace contextRef="#ctx0" brushRef="#br0" timeOffset="5460">450 28 323 0,'0'0'163'0,"0"0"-44"15,0 0-68-15,0 0 21 16,0 0-16-16,0 0-32 16,0 0-14-16,0 0-10 15,0 0-73-15,18 9 0 16,8 1-68-16,-1-7-94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3:58.36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264 137 4 0,'-13'0'0'15,"9"0"2"-15,-1 0 2 16,1 0 16-16,0 0 14 16,3 0 13-16,-4 0 11 15,1 0-16-15,-4 0-18 16,2 0-10-16,-6 0 7 15,-2-1-12-15,5 1 46 16,-4 0-30-16,4 0-23 16,3 0 19-16,1-3 21 15,2 3-26-15,2 0 30 0,-2-1 5 16,3 1-17-16,0-4 1 16,0 4 4-16,0 0-3 15,0 0-3-15,0 0-10 16,0 0-13-16,0 0-3 15,0 0-4-15,0 0 1 16,0 0 2-16,0 0-3 16,0 0-2-16,0 0 6 15,0 0-7-15,0 0 0 16,0 0 0-16,0 0 0 16,0 0-11-16,0 0 4 15,0 0-13-15,9 0 20 0,12 0 6 16,7 0 2-1,4 0-2-15,2 0-2 16,-5 0 7-16,-1 0-7 0,-2 0 2 16,-5 0-2-16,-2 0-1 15,-5 0-2-15,-2 0-1 16,-6 0 4-16,2 0-4 16,-2 4 2-16,1-3-2 15,4 2 2-15,2-3 0 16,5 0-1-16,-1 0-1 15,3 0-10-15,1 0 10 16,1 0 13-16,2 0-4 16,1 0-5-16,-2 0-1 15,1 0 1-15,-2 0 2 16,-1 0-2-16,-2 0-3 0,-4 0 2 16,0 0 1-16,-4 0-4 15,1 0 3-15,-5 0 0 16,0 0-3-16,-1 0 0 15,2 0 2-15,-3-3 0 16,2 2-2-16,-1 1 0 16,2 0 5-16,-3-4-3 15,-1 4-2-15,2-1 5 16,4 1-2-16,2-3 4 16,2 2-7-16,-2 1 1 15,-1 0 2-15,3 0-3 16,-2 0 1-16,-1 0 0 0,1 0 1 15,-3 0 1-15,-1-2-3 16,-2 2 0-16,2 0 0 16,-2 0 0-16,3 0 3 15,0 0-3-15,3 0 0 16,2 0 0-16,3-2 1 16,-2 0-1-16,2-1 1 15,0 3-1-15,-1-1 2 16,-4 1-2-16,-3-2 1 15,0 2 0-15,-3-3-1 16,0 3 1-16,-1 0 0 16,0 0-1-16,-1 0 0 15,1 0 0-15,1 0 1 0,2 0-5 16,2 0 5-16,3-3-1 16,-4 3 8-16,0 0-6 15,-4-1-2-15,-2 1 1 16,-2 0 0-16,2 0 4 15,-3 0-2-15,5-2 1 16,-3 2-4-16,2 0 5 16,4 0 7-16,-2 0-12 15,2-2 2-15,1 2 0 16,3 0 1-16,-1 0-3 16,-2 0-4-16,3 0 4 15,-2 0-2-15,-1 0 3 0,0 0-1 16,-1 0 1-16,-4 0-1 15,1 0 0-15,-1 0 0 16,1 0 0-16,-3 0 6 16,1 0-4-16,-3 0 0 15,0 0-2-15,0 0 2 16,0 0 2-16,0 0 0 16,0 0 1-16,0 0 9 15,0 0 10-15,0 0-13 16,0 0-8-16,0 0-1 15,0 0-2-15,0 0 0 16,0 0-1-16,0 0 0 16,0 0 1-16,0 0 2 15,0 0-2-15,0 0-2 16,0 0 1-16,0 0-22 0,0 0-54 16,0 0-17-16,0 0-55 15,0 0-53-15,0 0-67 16</inkml:trace>
  <inkml:trace contextRef="#ctx0" brushRef="#br0" timeOffset="1950">2170 185 41 0,'0'0'83'16,"0"0"-4"-16,0 0-34 16,0 0 14-16,0 0 2 0,0 0-25 15,0 0 26 1,-72-1-19-16,69-2 6 0,2 3-31 16,1 0 18-16,0 0-17 15,0 0-7-15,0 0-12 16,10 0-24-16,24 0 24 15,11 9 12-15,5 0-1 16,1 1-1-16,3-4 1 16,2-2 7-16,3 0-3 15,0-2 3-15,1-2 7 16,2 0-2-16,-2 0-2 16,-4-4-5-16,-2-5-3 15,-3-1-2-15,-7 7 2 16,-4-2-11-16,-8 4-1 0,-7 1-1 15,-1 0 2-15,-8 0-2 16,1 0 0-16,-8 0 1 16,-2 0-1-16,-2 0 4 15,-3 0-2-15,1 0 3 16,-2 0-4-16,2 0-1 16,-1 0 5-16,2 0 0 15,-1 0-4-15,-1 0 15 16,1 0-16-16,-3 0 19 15,0 0-9-15,0 0-1 16,6 0 3-16,2 0-2 16,3 0 7-16,4 0-5 15,-4 0-12-15,3 0 9 0,2 0-7 16,-2 0-2 0,-2 0 1-16,-2 0 3 0,-6 0 3 15,-2 0-4-15,-2 0-3 16,0 0 4-16,0 0 3 15,0 0-7-15,0 0 0 16,0 0-10-16,0 0-20 16,0 0-67-16,-5 9-80 15,-13 2-16-15,-14-6-307 16</inkml:trace>
  <inkml:trace contextRef="#ctx0" brushRef="#br0" timeOffset="9293">6811 301 280 0,'0'0'173'16,"0"0"-64"-16,0 0-85 0,0 0-24 15,0 0-1-15,0 0 1 16,0 145 20-16,-5-87-3 16,-3-2 2-16,2-7-2 15,2-11-16-15,1-8 12 16,1-7-5-16,-1-12-1 16,3-7-1-16,0-2 1 15,0-2-5-15,0 0 4 16,0 0 6-16,0 0-12 15,0 0-43-15,0 0-60 16,0-10-112-16</inkml:trace>
  <inkml:trace contextRef="#ctx0" brushRef="#br0" timeOffset="8700">6447 177 326 0,'0'0'100'0,"0"0"-42"15,0 0-16-15,0 0 11 16,0 0-33-16,0 0-20 16,-49-5 0-16,15 8 0 15,-4 6 1-15,1-6 0 16,2 0-1-16,3 1-9 15,1 1 6-15,8-4 3 16,4 3 0-16,6 1-1 16,5-2-5-16,6 0 6 15,2 0-2-15,0 2-2 16,0 6-4-16,5 0 8 0,18 8 6 16,9 3 10-16,4 2 4 15,3-2-2-15,-2-1 2 16,-1-2-6-16,-4-3-3 15,-2-1-5-15,-2-4-1 16,-6-3-3-16,-7-1 3 16,-6-3-5-16,-4 2-68 15,-5-6-76-15,0 0-222 16</inkml:trace>
  <inkml:trace contextRef="#ctx0" brushRef="#br0" timeOffset="8933">6126 429 301 0,'0'0'31'0,"0"0"-14"15,0 0 28-15,0 0 36 16,0 0-25-16,0 0-33 16,123 130 4-16,-95-114-7 15,-4-3-5-15,-8-4-10 16,-4 1 0-16,-7-6-1 15,-1 1-3-15,1-2-1 16,-4 2-30-16,4-5-89 16,-2 0-33-16</inkml:trace>
  <inkml:trace contextRef="#ctx0" brushRef="#br0" timeOffset="4531">3966 261 157 0,'0'0'90'0,"0"0"-45"16,0 0 22-16,0 0 41 15,0 0-15-15,0 0-18 16,-11-17-23-16,11 15-9 16,0 2-11-16,0 0-9 15,0 0-12-15,0 0-11 0,0 0-1 16,0 0-20 0,23 0 15-16,16 0 6 0,14 8 7 15,6-2-3-15,8-1-4 16,1-2 9-16,2 2-1 15,2-4 7-15,1-1-14 16,-4 0 7-16,-2 0-2 16,-4 0 5-16,-6 0-9 15,-7-7-2-15,-8 0 5 16,-8 1-2-16,-10 6-2 16,-2-5-1-16,-9 5 0 15,0 0 6-15,0 0-4 0,3 0-2 16,1 0 3-1,4 0 0-15,2 0-6 0,2 0 5 16,5 0-4-16,-2 0-3 16,6 0 5-16,-7 5 0 15,0-2 2-15,-4 0 0 16,-5-3-2-16,-3 3 0 16,-2-1 1-16,0-2 4 15,4 2-5-15,2-2-3 16,2 0 3-16,7 0 1 15,1 0 0-15,6 0-1 16,1-4 6-16,-4-5 2 16,0 3-6-16,-3 0 2 0,-6 4-4 15,-8-3 5 1,-7 5 13-16,-3 0-15 0,-5 0 2 16,0 0-3-16,0 0-2 15,0 0-1-15,0 0-3 16,0 0-7-16,-2 0-50 15,-5 11-102-15,-3-9-86 16</inkml:trace>
  <inkml:trace contextRef="#ctx0" brushRef="#br0" timeOffset="4674">5793 263 334 0,'0'0'29'0,"0"0"-28"15,0 0-1-15,0 0 4 16,0 0-4-16,0 0-168 16</inkml:trace>
  <inkml:trace contextRef="#ctx0" brushRef="#br0" timeOffset="5566">5549 259 263 0,'0'0'100'16,"0"0"-61"-16,0 0-18 15,0 0 4-15,0 0 15 16,0 0-39-16,-4-14-1 16,4 14-52-16,0 0-65 15,0 0-136-15</inkml:trace>
  <inkml:trace contextRef="#ctx0" brushRef="#br0" timeOffset="5728">5549 259 48 0,'-144'-14'0'15</inkml:trace>
  <inkml:trace contextRef="#ctx0" brushRef="#br0" timeOffset="5882">5352 218 222 0,'0'0'25'0,"0"0"-25"16,0 0-150-16</inkml:trace>
  <inkml:trace contextRef="#ctx0" brushRef="#br0" timeOffset="6030">5352 218 257 0,'-4'-22'54'16,"4"22"-40"-16,0 0-12 15,0 0-2-15,0 0-260 16</inkml:trace>
  <inkml:trace contextRef="#ctx0" brushRef="#br0" timeOffset="6159">5433 253 222 0,'0'0'32'15,"0"0"-32"-15,0 0-130 16</inkml:trace>
  <inkml:trace contextRef="#ctx0" brushRef="#br0" timeOffset="6306">5433 253 410 0,'23'8'4'0,"-23"-8"16"16,0 0-8-16,0 0-12 16,0 0-24-16,0 0-393 15</inkml:trace>
  <inkml:trace contextRef="#ctx0" brushRef="#br0" timeOffset="8047">4788 238 312 0,'0'0'52'16,"0"0"-46"-16,0 0 0 15,0 0 21-15,0 0 2 0,0 0 28 16,178 159-11 0,-135-159-6-16,2 0-14 0,-7 0-18 15,5-16 0-15,-6-9 3 16,-5-5-3-16,-1 3 2 15,-3 2-7-15,-7 6 0 16,-3 8 23-16,-2 5-12 16,-4 6-13-16,2 0 6 15,3 0-7-15,-3 0 0 16,-1 6 15-16,4 3-13 16,-6 1-1-16,1-3 11 15,-1 3-9-15,1-4 1 16,2 2-1-16,0-1-3 15,3 2-15-15,-2-3-82 0,5 2 7 16,5-2-11-16,2-1-87 16</inkml:trace>
  <inkml:trace contextRef="#ctx0" brushRef="#br0" timeOffset="129106">0 140 99 0,'0'0'115'0,"0"0"-86"15,0 0 3-15,0 0 44 16,0 0-17-16,0 0 12 15,0 0-15-15,0 0-26 16,3 0-2-16,-3 0-20 16,1 0-3-16,-1 0-5 15,5 3-6-15,7 5 6 16,7 2 4-16,7 0-4 16,11 0 0-16,7 2 1 0,10-6-2 15,10-5 4 1,7-1 7-16,7 0 5 0,3 0-13 15,1-7 11-15,2-2-7 16,-3 2 3-16,1 2-7 16,-3 3 1-16,-5-2-3 15,1 3 3-15,-6-3 3 16,2 1-5-16,-2 1 4 16,2 2-2-16,-7 0-1 15,-6 0-2-15,-4 0 2 16,-2 0-2-16,-1 0 1 15,-2 0 2-15,2 0 0 16,-1-1 8-16,2-3 5 0,-3 0-9 16,1 0-5-16,-3 3 3 15,1-1-3-15,-2-1 2 16,0-1 3-16,-2 3-6 16,4-4 0-16,-7 2 5 15,1 0-6-15,-2 1 8 16,-1 0-7-16,-2-1 0 15,-1 2 1 79,0 1 0-94,0 0-2 0,0 0 2 0,1-2 1 0,3-1-3 16,0 3 0-16,-3-3 6 0,6 3-6 0,-2 0 2 0,1 0-2 0,2 0 0 0,-4 0 4 0,5 0-2 0,-2 0-1 0,4 0 1 0,4 0 1 15,6 0-2-15,5 0 0 16,0 0 2-16,5 0-2 16,-1 0 5-16,-3 0-2 15,0-1-3-15,-5-1-1 16,2 0 4-16,3 2-3 16,-1 0-1-16,0 0 2 15,-2 0-2-15,-4 0 2 16,0 0-2-16,-2 0 0 15,-3 0 1-15,-2 0-1 16,-3 0 2-16,-2 0-2 16,-2 0 0-16,1 0 5 0,-3 0-5 15,-2 0 1-15,0 0-1 16,-1 0 0-16,0 0 0 16,0 0 0-16,1 0 0 15,-4 0 1-15,1 2-1 16,-3 0 0-16,-1-2 0 15,0 1 0-15,1-1 0 16,5 3 0-16,1-3 0 16,1 0 6-16,3 3-6 15,3-3 0-15,1 2-2 16,3-2 4-16,0 1-5 16,-3-1 6-16,0 3-5 0,-6-3 2 15,-5 0-4-15,-2 0 4 16,-6 0 0-16,-5 0 0 15,-8 0 1-15,-5 2-1 16,-5-2-1-16,-4 2-9 16,0 0 10-16,0-2 5 15,0 1-5-15,0-1 4 16,0 8-4-16,3 6-74 16,-1-4-70-16,-2-8-91 15</inkml:trace>
  <inkml:trace contextRef="#ctx0" brushRef="#br0" timeOffset="129242">5531 250 928 0,'0'0'0'0,"0"0"-449"15</inkml:trace>
  <inkml:trace contextRef="#ctx0" brushRef="#br0" timeOffset="130190">4672 172 41 0,'0'0'43'15,"0"0"-43"-15</inkml:trace>
  <inkml:trace contextRef="#ctx0" brushRef="#br0" timeOffset="141419">4096 242 19 0,'4'0'12'0,"-3"2"-12"0,-1-2 30 16,0 0 35-16,0 0 14 16,0 0-48-16,3 0-18 15,-1 1-4-15,5 4 10 16,4-2 8-16,11 3-11 16,5-1 13-16,13 0 10 15,5 0-19-15,5-5 4 16,4 0-10-16,1 0-4 15,2 0-1-15,3-4 0 16,-3-3 2-16,-10 3 5 16,-9 4-12-16,-10 0-3 15,-6 0 1-15,-7 0-1 0,3 0 1 16,2 0 1-16,-1 0 3 16,-1-4 13-16,0 2-5 15,-1-1 1-15,-1-3-4 16,-2 4 2-16,-1-2-7 15,0 0-4-15,-1 1 11 16,-3 3-10-16,0-3-2 16,-3 0 3-16,2 3 1 15,-6-2 0-15,1 2 1 16,-2-2-6-16,2 2 6 16,2-2 2-16,0-2-4 15,5 2 6-15,3-5-2 16,-1 1-1-16,2 0-6 0,-1-1 2 15,1 1-1-15,0 2-1 16,-5-1 3-16,-4 5-3 16,-2-1-1-16,-3 1 6 15,0 0-10-15,0 0 10 16,0 0-2-16,0 0 3 16,0 0 4-16,0 0-1 15,0 0-10-15,0 0-2 16,0 0 2-16,0 0 0 15,-9-1 0-15,-5-3-108 16,-11-4-48-16,1-4-238 16</inkml:trace>
  <inkml:trace contextRef="#ctx0" brushRef="#br0" timeOffset="142107">4638 283 137 0,'0'0'0'0,"0"0"-8"16,0 0 8-16,0 0-3 16,0 0 3-16,0 0-107 15</inkml:trace>
  <inkml:trace contextRef="#ctx0" brushRef="#br0" timeOffset="142271">4638 283 148 0,'3'16'22'0,"-3"-16"-22"16,0 0-1-16,0 0-56 15,0 0-48-15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07:45:48.73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367 4477 26 0,'0'0'102'16,"0"0"12"-16,0 0-65 0,0 0-20 16,0 0-29-1,0 0-96-15,0 0-21 0</inkml:trace>
  <inkml:trace contextRef="#ctx0" brushRef="#br0" timeOffset="9999">201 4413 4 0,'0'0'65'16,"0"0"-28"-16,0 0 68 15,0 0-25-15,0 0-41 16,0 0-11-16,0 0 1 16,0-11-1-16,0 11 9 15,0 0-11-15,0 0-10 16,0 0-9-16,0 0 3 0,0 0 21 15,0 0 8-15,0 0-15 16,0 0-5-16,0 0-9 16,4 6-2-16,9 12 29 15,6 2-5-15,-4-1-6 16,2-2-12-16,0-3-9 16,-2-3 11-16,2-1-16 15,0-3 6-15,-2-5-4 16,-1-1 0-16,4-1-4 15,2 0 4-15,0-5-2 16,6-16 11-16,5-7-11 16,-3 1-13-16,-1 8 13 15,-5 5 6-15,-4 6-4 16,-4 5-4-16,0 3-4 0,0 0-6 16,3 0 12-1,-2 12 10-15,2 6 3 0,0-2-3 16,-2 3 7-16,-1-2-14 15,3-2 8-15,4-3-9 16,-1-3 2-16,6-5-4 16,0-4 3-16,-1 0-3 15,-2 0-8-15,-2 0-4 16,-4-4 12-16,-1-5 0 16,-4 3 3-16,2 2 1 15,-2-1-2-15,2 1 0 16,0 2-1-16,1-2 1 0,-3 2 6 15,2-1-1-15,-2-1-5 16,-3 4 2-16,-2-4 1 16,-3 4-4-16,-1 0-1 15,-1 0 1-15,-2 0-1 16,3 0-9-16,1 0-24 16,3 0-47-16,3 0 1 15,1 0-108-15</inkml:trace>
  <inkml:trace contextRef="#ctx0" brushRef="#br0" timeOffset="12779">1701 2731 3 0,'0'0'94'16,"0"0"2"-16,0 0-42 16,0 0-38-16,0 0 8 15,0 0 3-15,-19 19-10 16,19-13-2-16,0-4 13 16,0 0-7-16,0-2-9 15,0 2 24-15,-3 4-7 16,-3 7-25-16,-2 10 15 15,-3 12-5-15,-1 15 3 16,-2 16 17-16,2 5-15 16,1 5 4-16,-1-2-12 15,3 0-1-15,3-1-2 16,-3-4-2-16,1 1-1 0,-1-4-3 16,-1 0 3-16,1 3 2 15,0-11-5-15,1 5 9 16,4-7-10-16,2-1 3 15,2 2 2-15,0-4 1 16,0-4-6-16,0-1 2 16,0-2 4-16,6-10-7 15,-3 2 0-15,-1 0 4 16,1-5-2-16,-1 0 1 16,-2-5-1-16,0 0-2 15,0-3 2-15,0-3 2 16,0 5-2-16,0-6 5 0,0 5-3 15,-2-2 2 1,-3 4 7-16,1 0-1 0,1-2-1 16,3 8-3-16,0 1-6 15,0-2 0-15,0 2 4 16,0-9-2-16,0-2-2 16,3-3-2-16,-2 0 1 15,4-2 0-15,-2-2 2 16,2-3-3-16,-4-3 1 15,2-2-1-15,2-4 0 16,-4 1-1-16,2-3-2 16,2-1-5-16,0 1 8 15,1-3 0-15,1 4 0 16,1 0 5-16,1-2 2 16,-2 1-5-16,5 2-1 0,-1-1-1 15,2-2 0-15,4 3 1 16,2-4-1-16,7-1 0 15,4 0 0-15,7 0 1 16,8 0 13-16,8 0-7 16,6-12-5-16,2-1 7 15,2-1-9-15,0 3 2 16,3 3-2-16,-3-2 0 16,-3 5 3-16,6-1-2 15,-3 0 1-15,-1 3-2 0,-3 1 0 16,-9 2 1-1,-4 0-1-15,-6 0-1 0,0 0 1 16,0 2 0-16,-3 4 1 16,3-1-1-16,-3 2 0 15,4 3 4-15,-1 1-4 16,0 0-4-16,0 2-29 16,-2-7 33-16,0-1 0 15,2-3 2-15,-1-2-2 16,4 0 0-16,0 0-4 15,0 0 4-15,-7 0 0 16,0-7 5-16,-6 4-1 16,-2 0-3-16,-3 2 1 15,1-3-1-15,1 4 0 16,-1-1 1-16,2-1-2 0,-2 0-3 16,-4-2 3-1,-4 2 6-15,-7-2-6 0,1 0-18 16,-3-3-20-16,-3-7-119 15,-3-12-85-15</inkml:trace>
  <inkml:trace contextRef="#ctx0" brushRef="#br0" timeOffset="14346">1691 2731 37 0,'0'0'93'0,"0"0"-89"16,0 0 88-1,0 0-1-15,0 0-24 0,0 0-17 16,148 8-15-16,-96-4-2 16,9-4 5-16,4 0-18 15,5 0 0-15,4 0-10 16,3-12-1-16,7-1-6 16,0-2 1-16,4 4-4 15,-4 1 4-15,-6 4-4 16,-2 6 2-16,-9 0-2 15,-4 0 0-15,-8 0 0 16,-3 0 0-16,-6 0 0 16,-1 0 7-16,-5 4-7 15,1-2 0-15,-4 2-4 16,-2 3 4-16,-2-1-1 0,-7 0 3 16,0 3-2-1,-6-1 0-15,1 0 0 0,5-1 0 16,-1-3 0-16,6-1 3 15,1 0-3-15,6 0 0 16,-6 1 2-16,-1-2 3 16,-3 2-5-16,-10 2 0 15,-3-4-2-15,-2 3 1 16,-1 1 1-16,-1-3 0 16,-2 5-1-16,0-2 1 15,0-1 0-15,2 4-1 16,-2 1 0-16,-3 4-4 0,2 0 0 15,-3 0 4 1,-1 3 1-16,1 2 0 0,-1 4 4 16,3 1-4-16,-3-3 0 15,4 6 1-15,0-3 1 16,-2 3-1-16,1-6-1 16,3 5 0-16,-4 3 0 15,6 7 2-15,-6 5-2 16,3 3 0-16,-1 0 2 15,0 2-2-15,-2 6 8 16,-3 1 1-16,3 0-6 16,-3 5 0-16,-1-1 1 15,5-2 1-15,-1 2-3 16,2-6 3-16,1 2-5 16,1-1 3-16,-1-6-2 15,0 4 0-15,-1-2 0 0,-4-1-1 16,1 3 0-16,-5-4 7 15,0-2 0-15,0 0 4 16,0-6 8-16,0-5-3 16,0-1-2-16,0-7 1 15,0 2 2-15,0 3-6 16,0 0-7-16,0 3 1 16,0-1-2-16,0-3 5 15,0 1-4-15,0-3-4 16,0 1 6-16,0-5 4 15,0-4-8-15,0 0-2 0,0-5 5 16,0 0 0-16,0 5-3 16,0-1 2-16,-3 0 2 15,1-1-1-15,2-2 3 16,-3-3-7-16,3-1-1 16,0-3 4-16,0 1 1 15,0-1-5-15,0 1 1 16,0-1-1-16,0-2 5 15,0 0-3-15,0-1-1 16,0-1-1-16,0-2 3 16,0-2-2-16,0 0 2 15,0 0 9-15,0 0-10 16,0 2 7-16,0-1 1 0,0 4-1 16,0 0-8-1,0-4 7-15,0 2-7 0,0-3 6 16,0 0-4-16,0 0 9 15,0 0 10-15,0 0 12 16,0 0 1-16,0 0-9 16,-6 0-5-16,-14-6-16 15,-12-16-5-15,-23-9-46 16,-27-17-139-16,-17-13-449 16</inkml:trace>
  <inkml:trace contextRef="#ctx0" brushRef="#br0" timeOffset="16732">2348 2785 59 0,'0'0'51'0,"0"0"-4"15,0 0 33-15,0 0-13 16,0 0-3-16,0 0-19 16,0 0-37-16,0-44 0 15,0 34 23-15,0 5 1 16,0-1-22-16,0 0 5 15,-3-3 12-15,-2 3-13 0,1-1 6 16,-2-5-6-16,1 0-5 16,-3-4-4-16,-1-3 2 15,0-1 0-15,-5 0-3 16,-3-6 8-16,-1 5-5 16,-4 0 3-16,-2 0-1 15,-5 1 5-15,-1-1-1 16,-8-1-4-16,0-2-7 15,-7 4 5-15,-1-7-7 16,-7 3 0-16,3-4 2 16,-2-1-2-16,2 0 8 15,5-3 0-15,1 2-7 16,5 0 6-16,4-3 0 0,3 0 6 16,1-5-6-16,0-3 2 15,1-3 1-15,-3-5-1 16,3-1 6-16,1-1-13 15,-7 1 12-15,4 2-8 16,-3 0 6-16,3 4-3 16,-1 2-2-16,3-4 0 15,2 6-3-15,4-2 0 16,1 0 0-16,4-1 1 16,1-3-4-16,1 7 2 15,-2 1-1-15,6 6 5 16,-3 3-7-16,1-1 3 15,1 1 4-15,0 1-5 0,4 1 1 16,-3 2-1-16,1-2 2 16,-2-4 4-16,0-3-3 15,1-6-1-15,-3-2 4 16,-4 1-3-16,2 0 7 16,-2 0-8-16,-2 5-2 15,1 3-2-15,3 3 8 16,-1-3-3-16,1-3-4 15,1 0 4-15,-3-6-3 16,0 7 2-16,2-3 0 16,-1 2-2-16,-1 0 1 15,0 4-3-15,2 1 1 16,-1 3 1-16,4 2 3 16,0 4-5-16,-1-2 3 0,3 5-2 15,0-3 0-15,-1-1 0 16,5 2 0-16,-3 2-1 15,6 6 9-15,-2 4-3 16,4 3-3-16,2 2-1 16,2 2 6-16,-3 1-8 15,3 1-2-15,0 0 2 16,0 0 2-16,0 0-2 16,0 0-4-16,0 0 4 15,0 0 0-15,0 0 0 16,0 0-6-16,0 0-3 15,0 0-5-15,-2 0-1 0,2 19-2 16,-4 8 15-16,-1 11 2 16,1 5 5-16,-1-2-2 15,0-2-2-15,2-3 0 16,3 6 1-16,-3-6 1 16,3 2-3-16,0-4 2 15,0-11-2-15,0-8-2 16,0-7 2-16,0-6 0 15,0-2-6-15,0 0 6 16,0 0-1-16,0 0-8 16,0-10-1-16,0-23-61 15,0-12-64-15,0-9 38 16,8-9-29-16,0-3 1 16,-4 7-19-16,2 8-84 0,-3 13 205 15,2 11 23-15,-3 10 8 16,1 2 30-16,-2 5 5 15,2 0 77-15,-3 1-53 16,0 8 38-16,0-3-50 16,0 4 5-16,0 0-30 15,0 0-21-15,0 0-9 16,5 0-10-16,1 0-7 16,8 0 17-16,1 14 10 15,8 0-4-15,6 3 13 16,10 2 15-16,7 4-12 0,7-2 0 15,1-1-16-15,0-1 4 16,0-6-1-16,-5-2-2 16,-8-3 1-16,-10 1-7 15,-8-1 1-15,-8 2-2 16,-6 0-29-16,-1 1-66 16,-6-7-73-16</inkml:trace>
  <inkml:trace contextRef="#ctx0" brushRef="#br0" timeOffset="16873">1309 401 296 0,'0'0'0'16,"0"0"-13"-16,0 0-19 0,0 0-214 15</inkml:trace>
  <inkml:trace contextRef="#ctx0" brushRef="#br0" timeOffset="33012">2730 4922 87 0,'0'0'95'16,"0"0"-2"-16,0 0-10 16,0 0-14-16,0 0-8 15,0 0-4-15,0-3-19 0,0 3-4 16,0 0-14-16,0 0-12 16,0 0-8-16,0 0-3 15,0 3-78-15,0 10-21 16,0-2-32-16</inkml:trace>
  <inkml:trace contextRef="#ctx0" brushRef="#br0" timeOffset="33225">2730 4922 22 0</inkml:trace>
  <inkml:trace contextRef="#ctx0" brushRef="#br0" timeOffset="33268">2730 4922 22 0,'111'-35'244'0,"-111"35"-217"0,0 0-27 15,0 0 0-15,0 0-2 16,0 0-34-16,0 20-184 15</inkml:trace>
  <inkml:trace contextRef="#ctx0" brushRef="#br0" timeOffset="33447">2831 4908 64 0,'0'0'314'16,"0"0"-314"-16,0 0-32 15,0 0-284-15</inkml:trace>
  <inkml:trace contextRef="#ctx0" brushRef="#br0" timeOffset="34340">2876 4872 243 0,'0'0'147'16,"0"0"-114"-16,0 0-7 16,0 0 14-16,0 0-40 15,0 0-33-15,0 3-89 16,0 2-113-16</inkml:trace>
  <inkml:trace contextRef="#ctx0" brushRef="#br0" timeOffset="34534">2876 4872 304 0,'17'63'45'0,"-17"-63"-36"0,0 0-3 15,0 0-6-15,0 0-120 16</inkml:trace>
  <inkml:trace contextRef="#ctx0" brushRef="#br0" timeOffset="34702">2830 4978 22 0,'0'0'0'0</inkml:trace>
  <inkml:trace contextRef="#ctx0" brushRef="#br0" timeOffset="37549">2 3312 119 0,'0'0'141'15,"0"0"-42"-15,0 0-15 16,0 0 24-16,0 0-35 16,0 0-30-16,-5 0-9 15,5 0 6-15,0 0-2 16,0 0-1-16,0 0-10 16,0 0-1-16,0 0-21 15,0 0 6-15,-3 0 1 0,3 0-9 16,0 0 5-16,0 0-8 15,0 0 2-15,0 0-2 16,0 0 0-16,0 0-7 16,0 0 7-16,0 0 0 15,0 0 2-15,0 0 2 16,0 0-4-16,0 0-6 16,0 0 3-16,0 5 3 15,8 7 0-15,3 4 1 16,6-2-2-16,1 4 3 15,3-3-6-15,3 4 6 16,-1 2-2-16,3-2 1 16,-2 2 0-16,-1 0 0 15,6 1 2-15,-4 2-3 16,4 0 0-16,-4-2 2 0,1 1-2 16,1-2 0-1,-1 1 1-15,2-4-1 0,0-1 8 16,-2-2-8-16,0 1 4 15,-2-3-4-15,-1-1 4 16,2 1-3-16,-2-1-1 16,0-1 3-16,0-3-3 15,0 2 2-15,0-3-2 16,2 0 1-16,-1 3 2 16,2-2-1-16,5 3-1 15,-2-2 3-15,5 2 0 16,-2 0-3-16,-1-3-1 0,-2 3 6 15,0-1-6-15,-1 0 3 16,-5 2-3-16,0 0 1 16,-2-2-1-16,-1-1 3 15,2 1-3-15,-1 1 1 16,-1-3-1-16,1 3 0 16,6-3 2-16,-3 3 1 15,1-3-1-15,-2-2-2 16,-5 0 0-16,-1-2 1 15,-3-1 1-15,-5-1-1 16,-3 0 4-16,-1 0-5 16,-2-1 3-16,3 3 3 15,-2-3 0-15,1-1-4 0,-2 3 2 16,-1-3 3-16,-2 0-4 16,0 0 3-16,0 0-4 15,0 0 3-15,0 0-1 16,0 0 4-16,0 0 0 15,0 0-7-15,0 0-2 16,0 0-58-16,0-18-130 16</inkml:trace>
  <inkml:trace contextRef="#ctx0" brushRef="#br0" timeOffset="38508">1790 4094 205 0,'0'0'118'16,"0"0"-27"-16,0 0-4 15,0 0-9-15,0 0-4 16,0 0-45-16,-17-3-22 15,17 3-5-15,4 0 0 16,19 11 36-16,16 11 13 16,2 3-25-16,4 4-1 0,2 5-6 15,1 1-4-15,1 1-12 16,0-1 8-16,1 1-4 16,1-4 0-16,-2-5-2 15,0 0 5-15,0-4 1 16,-4 0 3-16,-1-2 0 15,-2-2-7-15,-2-3 0 16,-3-2-1-16,-1 1-5 16,0-3 8-16,-9-1-3 15,-4-2-1-15,-4-5 5 16,-7 1-6-16,0 1 6 16,-3-3-5-16,1 2 5 15,-1-1-2-15,0 0-7 0,0 3 7 16,1-1-4-16,-1-2 3 15,-2 1-6-15,-2-2 6 16,-3-3-6-16,-2 0 2 16,0 0-2-16,0 0 2 15,0 0 3-15,0 0-3 16,0 0 5-16,0 0-8 16,0 0 0-16,0-3-20 15,-7-35-152-15,-19-25-362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032FA-0A93-4750-9391-2C7D0139CE0B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555F2-AAE4-46B3-A1EA-847BBA7F8A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Discrete: a=rand(1,7);a=a/sum(a);bar(a)</a:t>
            </a:r>
          </a:p>
          <a:p>
            <a:r>
              <a:rPr lang="en-US" altLang="zh-CN" dirty="0"/>
              <a:t>Continuous: plot([-4:0.1:4],</a:t>
            </a:r>
            <a:r>
              <a:rPr lang="en-US" altLang="zh-CN" dirty="0" err="1"/>
              <a:t>normpdf</a:t>
            </a:r>
            <a:r>
              <a:rPr lang="en-US" altLang="zh-CN" dirty="0"/>
              <a:t>([-4:0.1:4],0,1),'LineWidth',3)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55F2-AAE4-46B3-A1EA-847BBA7F8A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plot([-4:0.1:4]+2,normpdf([-4:0.1:4],0,1),'LineWidth',3)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55F2-AAE4-46B3-A1EA-847BBA7F8A8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42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CN" dirty="0"/>
              <a:t>[x, y] = meshgrid(-3:0.1:3,-3:0.1:3);</a:t>
            </a:r>
          </a:p>
          <a:p>
            <a:r>
              <a:rPr lang="es-ES" altLang="zh-CN" dirty="0"/>
              <a:t>z=1/(2*pi)*exp(-.5*(x.*x+y.*y));</a:t>
            </a:r>
          </a:p>
          <a:p>
            <a:r>
              <a:rPr lang="es-ES" altLang="zh-CN" dirty="0"/>
              <a:t>surf(x,y,z)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55F2-AAE4-46B3-A1EA-847BBA7F8A8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9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55F2-AAE4-46B3-A1EA-847BBA7F8A8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3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emf"/><Relationship Id="rId3" Type="http://schemas.openxmlformats.org/officeDocument/2006/relationships/image" Target="../media/image2.emf"/><Relationship Id="rId21" Type="http://schemas.openxmlformats.org/officeDocument/2006/relationships/image" Target="../media/image11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emf"/><Relationship Id="rId7" Type="http://schemas.openxmlformats.org/officeDocument/2006/relationships/image" Target="../media/image4.emf"/><Relationship Id="rId12" Type="http://schemas.openxmlformats.org/officeDocument/2006/relationships/customXml" Target="../ink/ink6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33" Type="http://schemas.openxmlformats.org/officeDocument/2006/relationships/image" Target="../media/image17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emf"/><Relationship Id="rId41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emf"/><Relationship Id="rId40" Type="http://schemas.openxmlformats.org/officeDocument/2006/relationships/customXml" Target="../ink/ink20.xml"/><Relationship Id="rId45" Type="http://schemas.openxmlformats.org/officeDocument/2006/relationships/image" Target="../media/image23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0.emf"/><Relationship Id="rId31" Type="http://schemas.openxmlformats.org/officeDocument/2006/relationships/image" Target="../media/image16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5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emf"/><Relationship Id="rId30" Type="http://schemas.openxmlformats.org/officeDocument/2006/relationships/customXml" Target="../ink/ink15.xml"/><Relationship Id="rId35" Type="http://schemas.openxmlformats.org/officeDocument/2006/relationships/image" Target="../media/image18.emf"/><Relationship Id="rId43" Type="http://schemas.openxmlformats.org/officeDocument/2006/relationships/image" Target="../media/image22.emf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5.emf"/><Relationship Id="rId117" Type="http://schemas.openxmlformats.org/officeDocument/2006/relationships/customXml" Target="../ink/ink357.xml"/><Relationship Id="rId21" Type="http://schemas.openxmlformats.org/officeDocument/2006/relationships/customXml" Target="../ink/ink309.xml"/><Relationship Id="rId42" Type="http://schemas.openxmlformats.org/officeDocument/2006/relationships/image" Target="../media/image323.emf"/><Relationship Id="rId47" Type="http://schemas.openxmlformats.org/officeDocument/2006/relationships/customXml" Target="../ink/ink322.xml"/><Relationship Id="rId63" Type="http://schemas.openxmlformats.org/officeDocument/2006/relationships/customXml" Target="../ink/ink330.xml"/><Relationship Id="rId68" Type="http://schemas.openxmlformats.org/officeDocument/2006/relationships/image" Target="../media/image336.emf"/><Relationship Id="rId84" Type="http://schemas.openxmlformats.org/officeDocument/2006/relationships/image" Target="../media/image344.emf"/><Relationship Id="rId89" Type="http://schemas.openxmlformats.org/officeDocument/2006/relationships/customXml" Target="../ink/ink343.xml"/><Relationship Id="rId112" Type="http://schemas.openxmlformats.org/officeDocument/2006/relationships/image" Target="../media/image358.emf"/><Relationship Id="rId16" Type="http://schemas.openxmlformats.org/officeDocument/2006/relationships/image" Target="../media/image310.emf"/><Relationship Id="rId107" Type="http://schemas.openxmlformats.org/officeDocument/2006/relationships/customXml" Target="../ink/ink352.xml"/><Relationship Id="rId11" Type="http://schemas.openxmlformats.org/officeDocument/2006/relationships/customXml" Target="../ink/ink304.xml"/><Relationship Id="rId32" Type="http://schemas.openxmlformats.org/officeDocument/2006/relationships/image" Target="../media/image318.emf"/><Relationship Id="rId37" Type="http://schemas.openxmlformats.org/officeDocument/2006/relationships/customXml" Target="../ink/ink317.xml"/><Relationship Id="rId53" Type="http://schemas.openxmlformats.org/officeDocument/2006/relationships/customXml" Target="../ink/ink325.xml"/><Relationship Id="rId58" Type="http://schemas.openxmlformats.org/officeDocument/2006/relationships/image" Target="../media/image331.emf"/><Relationship Id="rId74" Type="http://schemas.openxmlformats.org/officeDocument/2006/relationships/image" Target="../media/image339.emf"/><Relationship Id="rId79" Type="http://schemas.openxmlformats.org/officeDocument/2006/relationships/customXml" Target="../ink/ink338.xml"/><Relationship Id="rId102" Type="http://schemas.openxmlformats.org/officeDocument/2006/relationships/image" Target="../media/image353.emf"/><Relationship Id="rId5" Type="http://schemas.openxmlformats.org/officeDocument/2006/relationships/customXml" Target="../ink/ink301.xml"/><Relationship Id="rId61" Type="http://schemas.openxmlformats.org/officeDocument/2006/relationships/customXml" Target="../ink/ink329.xml"/><Relationship Id="rId82" Type="http://schemas.openxmlformats.org/officeDocument/2006/relationships/image" Target="../media/image343.emf"/><Relationship Id="rId90" Type="http://schemas.openxmlformats.org/officeDocument/2006/relationships/image" Target="../media/image347.emf"/><Relationship Id="rId95" Type="http://schemas.openxmlformats.org/officeDocument/2006/relationships/customXml" Target="../ink/ink346.xml"/><Relationship Id="rId19" Type="http://schemas.openxmlformats.org/officeDocument/2006/relationships/customXml" Target="../ink/ink308.xml"/><Relationship Id="rId14" Type="http://schemas.openxmlformats.org/officeDocument/2006/relationships/image" Target="../media/image309.emf"/><Relationship Id="rId22" Type="http://schemas.openxmlformats.org/officeDocument/2006/relationships/image" Target="../media/image313.emf"/><Relationship Id="rId27" Type="http://schemas.openxmlformats.org/officeDocument/2006/relationships/customXml" Target="../ink/ink312.xml"/><Relationship Id="rId30" Type="http://schemas.openxmlformats.org/officeDocument/2006/relationships/image" Target="../media/image317.emf"/><Relationship Id="rId35" Type="http://schemas.openxmlformats.org/officeDocument/2006/relationships/customXml" Target="../ink/ink316.xml"/><Relationship Id="rId43" Type="http://schemas.openxmlformats.org/officeDocument/2006/relationships/customXml" Target="../ink/ink320.xml"/><Relationship Id="rId48" Type="http://schemas.openxmlformats.org/officeDocument/2006/relationships/image" Target="../media/image326.emf"/><Relationship Id="rId56" Type="http://schemas.openxmlformats.org/officeDocument/2006/relationships/image" Target="../media/image330.emf"/><Relationship Id="rId64" Type="http://schemas.openxmlformats.org/officeDocument/2006/relationships/image" Target="../media/image334.emf"/><Relationship Id="rId69" Type="http://schemas.openxmlformats.org/officeDocument/2006/relationships/customXml" Target="../ink/ink333.xml"/><Relationship Id="rId77" Type="http://schemas.openxmlformats.org/officeDocument/2006/relationships/customXml" Target="../ink/ink337.xml"/><Relationship Id="rId100" Type="http://schemas.openxmlformats.org/officeDocument/2006/relationships/image" Target="../media/image352.emf"/><Relationship Id="rId105" Type="http://schemas.openxmlformats.org/officeDocument/2006/relationships/customXml" Target="../ink/ink351.xml"/><Relationship Id="rId113" Type="http://schemas.openxmlformats.org/officeDocument/2006/relationships/customXml" Target="../ink/ink355.xml"/><Relationship Id="rId118" Type="http://schemas.openxmlformats.org/officeDocument/2006/relationships/image" Target="../media/image361.emf"/><Relationship Id="rId8" Type="http://schemas.openxmlformats.org/officeDocument/2006/relationships/image" Target="../media/image306.emf"/><Relationship Id="rId51" Type="http://schemas.openxmlformats.org/officeDocument/2006/relationships/customXml" Target="../ink/ink324.xml"/><Relationship Id="rId72" Type="http://schemas.openxmlformats.org/officeDocument/2006/relationships/image" Target="../media/image338.emf"/><Relationship Id="rId80" Type="http://schemas.openxmlformats.org/officeDocument/2006/relationships/image" Target="../media/image342.emf"/><Relationship Id="rId85" Type="http://schemas.openxmlformats.org/officeDocument/2006/relationships/customXml" Target="../ink/ink341.xml"/><Relationship Id="rId93" Type="http://schemas.openxmlformats.org/officeDocument/2006/relationships/customXml" Target="../ink/ink345.xml"/><Relationship Id="rId98" Type="http://schemas.openxmlformats.org/officeDocument/2006/relationships/image" Target="../media/image351.emf"/><Relationship Id="rId121" Type="http://schemas.openxmlformats.org/officeDocument/2006/relationships/customXml" Target="../ink/ink359.xml"/><Relationship Id="rId3" Type="http://schemas.openxmlformats.org/officeDocument/2006/relationships/customXml" Target="../ink/ink300.xml"/><Relationship Id="rId12" Type="http://schemas.openxmlformats.org/officeDocument/2006/relationships/image" Target="../media/image308.emf"/><Relationship Id="rId17" Type="http://schemas.openxmlformats.org/officeDocument/2006/relationships/customXml" Target="../ink/ink307.xml"/><Relationship Id="rId25" Type="http://schemas.openxmlformats.org/officeDocument/2006/relationships/customXml" Target="../ink/ink311.xml"/><Relationship Id="rId33" Type="http://schemas.openxmlformats.org/officeDocument/2006/relationships/customXml" Target="../ink/ink315.xml"/><Relationship Id="rId38" Type="http://schemas.openxmlformats.org/officeDocument/2006/relationships/image" Target="../media/image321.emf"/><Relationship Id="rId46" Type="http://schemas.openxmlformats.org/officeDocument/2006/relationships/image" Target="../media/image325.emf"/><Relationship Id="rId59" Type="http://schemas.openxmlformats.org/officeDocument/2006/relationships/customXml" Target="../ink/ink328.xml"/><Relationship Id="rId67" Type="http://schemas.openxmlformats.org/officeDocument/2006/relationships/customXml" Target="../ink/ink332.xml"/><Relationship Id="rId103" Type="http://schemas.openxmlformats.org/officeDocument/2006/relationships/customXml" Target="../ink/ink350.xml"/><Relationship Id="rId108" Type="http://schemas.openxmlformats.org/officeDocument/2006/relationships/image" Target="../media/image356.emf"/><Relationship Id="rId116" Type="http://schemas.openxmlformats.org/officeDocument/2006/relationships/image" Target="../media/image360.emf"/><Relationship Id="rId20" Type="http://schemas.openxmlformats.org/officeDocument/2006/relationships/image" Target="../media/image312.emf"/><Relationship Id="rId41" Type="http://schemas.openxmlformats.org/officeDocument/2006/relationships/customXml" Target="../ink/ink319.xml"/><Relationship Id="rId54" Type="http://schemas.openxmlformats.org/officeDocument/2006/relationships/image" Target="../media/image329.emf"/><Relationship Id="rId62" Type="http://schemas.openxmlformats.org/officeDocument/2006/relationships/image" Target="../media/image333.emf"/><Relationship Id="rId70" Type="http://schemas.openxmlformats.org/officeDocument/2006/relationships/image" Target="../media/image337.emf"/><Relationship Id="rId75" Type="http://schemas.openxmlformats.org/officeDocument/2006/relationships/customXml" Target="../ink/ink336.xml"/><Relationship Id="rId83" Type="http://schemas.openxmlformats.org/officeDocument/2006/relationships/customXml" Target="../ink/ink340.xml"/><Relationship Id="rId88" Type="http://schemas.openxmlformats.org/officeDocument/2006/relationships/image" Target="../media/image346.emf"/><Relationship Id="rId91" Type="http://schemas.openxmlformats.org/officeDocument/2006/relationships/customXml" Target="../ink/ink344.xml"/><Relationship Id="rId96" Type="http://schemas.openxmlformats.org/officeDocument/2006/relationships/image" Target="../media/image350.emf"/><Relationship Id="rId111" Type="http://schemas.openxmlformats.org/officeDocument/2006/relationships/customXml" Target="../ink/ink3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emf"/><Relationship Id="rId15" Type="http://schemas.openxmlformats.org/officeDocument/2006/relationships/customXml" Target="../ink/ink306.xml"/><Relationship Id="rId23" Type="http://schemas.openxmlformats.org/officeDocument/2006/relationships/customXml" Target="../ink/ink310.xml"/><Relationship Id="rId28" Type="http://schemas.openxmlformats.org/officeDocument/2006/relationships/image" Target="../media/image316.emf"/><Relationship Id="rId36" Type="http://schemas.openxmlformats.org/officeDocument/2006/relationships/image" Target="../media/image320.emf"/><Relationship Id="rId49" Type="http://schemas.openxmlformats.org/officeDocument/2006/relationships/customXml" Target="../ink/ink323.xml"/><Relationship Id="rId57" Type="http://schemas.openxmlformats.org/officeDocument/2006/relationships/customXml" Target="../ink/ink327.xml"/><Relationship Id="rId106" Type="http://schemas.openxmlformats.org/officeDocument/2006/relationships/image" Target="../media/image355.emf"/><Relationship Id="rId114" Type="http://schemas.openxmlformats.org/officeDocument/2006/relationships/image" Target="../media/image359.emf"/><Relationship Id="rId119" Type="http://schemas.openxmlformats.org/officeDocument/2006/relationships/customXml" Target="../ink/ink358.xml"/><Relationship Id="rId10" Type="http://schemas.openxmlformats.org/officeDocument/2006/relationships/image" Target="../media/image307.emf"/><Relationship Id="rId31" Type="http://schemas.openxmlformats.org/officeDocument/2006/relationships/customXml" Target="../ink/ink314.xml"/><Relationship Id="rId44" Type="http://schemas.openxmlformats.org/officeDocument/2006/relationships/image" Target="../media/image324.emf"/><Relationship Id="rId52" Type="http://schemas.openxmlformats.org/officeDocument/2006/relationships/image" Target="../media/image328.emf"/><Relationship Id="rId60" Type="http://schemas.openxmlformats.org/officeDocument/2006/relationships/image" Target="../media/image332.emf"/><Relationship Id="rId65" Type="http://schemas.openxmlformats.org/officeDocument/2006/relationships/customXml" Target="../ink/ink331.xml"/><Relationship Id="rId73" Type="http://schemas.openxmlformats.org/officeDocument/2006/relationships/customXml" Target="../ink/ink335.xml"/><Relationship Id="rId78" Type="http://schemas.openxmlformats.org/officeDocument/2006/relationships/image" Target="../media/image341.emf"/><Relationship Id="rId81" Type="http://schemas.openxmlformats.org/officeDocument/2006/relationships/customXml" Target="../ink/ink339.xml"/><Relationship Id="rId86" Type="http://schemas.openxmlformats.org/officeDocument/2006/relationships/image" Target="../media/image345.emf"/><Relationship Id="rId94" Type="http://schemas.openxmlformats.org/officeDocument/2006/relationships/image" Target="../media/image349.emf"/><Relationship Id="rId99" Type="http://schemas.openxmlformats.org/officeDocument/2006/relationships/customXml" Target="../ink/ink348.xml"/><Relationship Id="rId101" Type="http://schemas.openxmlformats.org/officeDocument/2006/relationships/customXml" Target="../ink/ink349.xml"/><Relationship Id="rId122" Type="http://schemas.openxmlformats.org/officeDocument/2006/relationships/image" Target="../media/image363.emf"/><Relationship Id="rId4" Type="http://schemas.openxmlformats.org/officeDocument/2006/relationships/image" Target="../media/image304.emf"/><Relationship Id="rId9" Type="http://schemas.openxmlformats.org/officeDocument/2006/relationships/customXml" Target="../ink/ink303.xml"/><Relationship Id="rId13" Type="http://schemas.openxmlformats.org/officeDocument/2006/relationships/customXml" Target="../ink/ink305.xml"/><Relationship Id="rId18" Type="http://schemas.openxmlformats.org/officeDocument/2006/relationships/image" Target="../media/image311.emf"/><Relationship Id="rId39" Type="http://schemas.openxmlformats.org/officeDocument/2006/relationships/customXml" Target="../ink/ink318.xml"/><Relationship Id="rId109" Type="http://schemas.openxmlformats.org/officeDocument/2006/relationships/customXml" Target="../ink/ink353.xml"/><Relationship Id="rId34" Type="http://schemas.openxmlformats.org/officeDocument/2006/relationships/image" Target="../media/image319.emf"/><Relationship Id="rId50" Type="http://schemas.openxmlformats.org/officeDocument/2006/relationships/image" Target="../media/image327.emf"/><Relationship Id="rId55" Type="http://schemas.openxmlformats.org/officeDocument/2006/relationships/customXml" Target="../ink/ink326.xml"/><Relationship Id="rId76" Type="http://schemas.openxmlformats.org/officeDocument/2006/relationships/image" Target="../media/image340.emf"/><Relationship Id="rId97" Type="http://schemas.openxmlformats.org/officeDocument/2006/relationships/customXml" Target="../ink/ink347.xml"/><Relationship Id="rId104" Type="http://schemas.openxmlformats.org/officeDocument/2006/relationships/image" Target="../media/image354.emf"/><Relationship Id="rId120" Type="http://schemas.openxmlformats.org/officeDocument/2006/relationships/image" Target="../media/image362.emf"/><Relationship Id="rId7" Type="http://schemas.openxmlformats.org/officeDocument/2006/relationships/customXml" Target="../ink/ink302.xml"/><Relationship Id="rId71" Type="http://schemas.openxmlformats.org/officeDocument/2006/relationships/customXml" Target="../ink/ink334.xml"/><Relationship Id="rId92" Type="http://schemas.openxmlformats.org/officeDocument/2006/relationships/image" Target="../media/image348.emf"/><Relationship Id="rId2" Type="http://schemas.openxmlformats.org/officeDocument/2006/relationships/image" Target="../media/image13.png"/><Relationship Id="rId29" Type="http://schemas.openxmlformats.org/officeDocument/2006/relationships/customXml" Target="../ink/ink313.xml"/><Relationship Id="rId24" Type="http://schemas.openxmlformats.org/officeDocument/2006/relationships/image" Target="../media/image314.emf"/><Relationship Id="rId40" Type="http://schemas.openxmlformats.org/officeDocument/2006/relationships/image" Target="../media/image322.emf"/><Relationship Id="rId45" Type="http://schemas.openxmlformats.org/officeDocument/2006/relationships/customXml" Target="../ink/ink321.xml"/><Relationship Id="rId66" Type="http://schemas.openxmlformats.org/officeDocument/2006/relationships/image" Target="../media/image335.emf"/><Relationship Id="rId87" Type="http://schemas.openxmlformats.org/officeDocument/2006/relationships/customXml" Target="../ink/ink342.xml"/><Relationship Id="rId110" Type="http://schemas.openxmlformats.org/officeDocument/2006/relationships/image" Target="../media/image357.emf"/><Relationship Id="rId115" Type="http://schemas.openxmlformats.org/officeDocument/2006/relationships/customXml" Target="../ink/ink35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5.xml"/><Relationship Id="rId18" Type="http://schemas.openxmlformats.org/officeDocument/2006/relationships/image" Target="../media/image371.emf"/><Relationship Id="rId26" Type="http://schemas.openxmlformats.org/officeDocument/2006/relationships/image" Target="../media/image375.emf"/><Relationship Id="rId39" Type="http://schemas.openxmlformats.org/officeDocument/2006/relationships/customXml" Target="../ink/ink378.xml"/><Relationship Id="rId21" Type="http://schemas.openxmlformats.org/officeDocument/2006/relationships/customXml" Target="../ink/ink369.xml"/><Relationship Id="rId34" Type="http://schemas.openxmlformats.org/officeDocument/2006/relationships/image" Target="../media/image379.emf"/><Relationship Id="rId42" Type="http://schemas.openxmlformats.org/officeDocument/2006/relationships/image" Target="../media/image383.emf"/><Relationship Id="rId47" Type="http://schemas.openxmlformats.org/officeDocument/2006/relationships/customXml" Target="../ink/ink382.xml"/><Relationship Id="rId50" Type="http://schemas.openxmlformats.org/officeDocument/2006/relationships/image" Target="../media/image387.emf"/><Relationship Id="rId55" Type="http://schemas.openxmlformats.org/officeDocument/2006/relationships/customXml" Target="../ink/ink386.xml"/><Relationship Id="rId63" Type="http://schemas.openxmlformats.org/officeDocument/2006/relationships/customXml" Target="../ink/ink390.xml"/><Relationship Id="rId68" Type="http://schemas.openxmlformats.org/officeDocument/2006/relationships/image" Target="../media/image396.emf"/><Relationship Id="rId76" Type="http://schemas.openxmlformats.org/officeDocument/2006/relationships/image" Target="../media/image400.emf"/><Relationship Id="rId84" Type="http://schemas.openxmlformats.org/officeDocument/2006/relationships/image" Target="../media/image404.emf"/><Relationship Id="rId7" Type="http://schemas.openxmlformats.org/officeDocument/2006/relationships/customXml" Target="../ink/ink362.xml"/><Relationship Id="rId71" Type="http://schemas.openxmlformats.org/officeDocument/2006/relationships/customXml" Target="../ink/ink394.xml"/><Relationship Id="rId2" Type="http://schemas.openxmlformats.org/officeDocument/2006/relationships/image" Target="../media/image14.png"/><Relationship Id="rId16" Type="http://schemas.openxmlformats.org/officeDocument/2006/relationships/image" Target="../media/image370.emf"/><Relationship Id="rId29" Type="http://schemas.openxmlformats.org/officeDocument/2006/relationships/customXml" Target="../ink/ink373.xml"/><Relationship Id="rId11" Type="http://schemas.openxmlformats.org/officeDocument/2006/relationships/customXml" Target="../ink/ink364.xml"/><Relationship Id="rId24" Type="http://schemas.openxmlformats.org/officeDocument/2006/relationships/image" Target="../media/image374.emf"/><Relationship Id="rId32" Type="http://schemas.openxmlformats.org/officeDocument/2006/relationships/image" Target="../media/image378.emf"/><Relationship Id="rId37" Type="http://schemas.openxmlformats.org/officeDocument/2006/relationships/customXml" Target="../ink/ink377.xml"/><Relationship Id="rId40" Type="http://schemas.openxmlformats.org/officeDocument/2006/relationships/image" Target="../media/image382.emf"/><Relationship Id="rId45" Type="http://schemas.openxmlformats.org/officeDocument/2006/relationships/customXml" Target="../ink/ink381.xml"/><Relationship Id="rId53" Type="http://schemas.openxmlformats.org/officeDocument/2006/relationships/customXml" Target="../ink/ink385.xml"/><Relationship Id="rId58" Type="http://schemas.openxmlformats.org/officeDocument/2006/relationships/image" Target="../media/image391.emf"/><Relationship Id="rId66" Type="http://schemas.openxmlformats.org/officeDocument/2006/relationships/image" Target="../media/image395.emf"/><Relationship Id="rId74" Type="http://schemas.openxmlformats.org/officeDocument/2006/relationships/image" Target="../media/image399.emf"/><Relationship Id="rId79" Type="http://schemas.openxmlformats.org/officeDocument/2006/relationships/customXml" Target="../ink/ink398.xml"/><Relationship Id="rId5" Type="http://schemas.openxmlformats.org/officeDocument/2006/relationships/customXml" Target="../ink/ink361.xml"/><Relationship Id="rId61" Type="http://schemas.openxmlformats.org/officeDocument/2006/relationships/customXml" Target="../ink/ink389.xml"/><Relationship Id="rId82" Type="http://schemas.openxmlformats.org/officeDocument/2006/relationships/image" Target="../media/image403.emf"/><Relationship Id="rId10" Type="http://schemas.openxmlformats.org/officeDocument/2006/relationships/image" Target="../media/image367.emf"/><Relationship Id="rId19" Type="http://schemas.openxmlformats.org/officeDocument/2006/relationships/customXml" Target="../ink/ink368.xml"/><Relationship Id="rId31" Type="http://schemas.openxmlformats.org/officeDocument/2006/relationships/customXml" Target="../ink/ink374.xml"/><Relationship Id="rId44" Type="http://schemas.openxmlformats.org/officeDocument/2006/relationships/image" Target="../media/image384.emf"/><Relationship Id="rId52" Type="http://schemas.openxmlformats.org/officeDocument/2006/relationships/image" Target="../media/image388.emf"/><Relationship Id="rId60" Type="http://schemas.openxmlformats.org/officeDocument/2006/relationships/image" Target="../media/image392.emf"/><Relationship Id="rId65" Type="http://schemas.openxmlformats.org/officeDocument/2006/relationships/customXml" Target="../ink/ink391.xml"/><Relationship Id="rId73" Type="http://schemas.openxmlformats.org/officeDocument/2006/relationships/customXml" Target="../ink/ink395.xml"/><Relationship Id="rId78" Type="http://schemas.openxmlformats.org/officeDocument/2006/relationships/image" Target="../media/image401.emf"/><Relationship Id="rId81" Type="http://schemas.openxmlformats.org/officeDocument/2006/relationships/customXml" Target="../ink/ink399.xml"/><Relationship Id="rId4" Type="http://schemas.openxmlformats.org/officeDocument/2006/relationships/image" Target="../media/image364.emf"/><Relationship Id="rId9" Type="http://schemas.openxmlformats.org/officeDocument/2006/relationships/customXml" Target="../ink/ink363.xml"/><Relationship Id="rId14" Type="http://schemas.openxmlformats.org/officeDocument/2006/relationships/image" Target="../media/image369.emf"/><Relationship Id="rId22" Type="http://schemas.openxmlformats.org/officeDocument/2006/relationships/image" Target="../media/image373.emf"/><Relationship Id="rId27" Type="http://schemas.openxmlformats.org/officeDocument/2006/relationships/customXml" Target="../ink/ink372.xml"/><Relationship Id="rId30" Type="http://schemas.openxmlformats.org/officeDocument/2006/relationships/image" Target="../media/image377.emf"/><Relationship Id="rId35" Type="http://schemas.openxmlformats.org/officeDocument/2006/relationships/customXml" Target="../ink/ink376.xml"/><Relationship Id="rId43" Type="http://schemas.openxmlformats.org/officeDocument/2006/relationships/customXml" Target="../ink/ink380.xml"/><Relationship Id="rId48" Type="http://schemas.openxmlformats.org/officeDocument/2006/relationships/image" Target="../media/image386.emf"/><Relationship Id="rId56" Type="http://schemas.openxmlformats.org/officeDocument/2006/relationships/image" Target="../media/image390.emf"/><Relationship Id="rId64" Type="http://schemas.openxmlformats.org/officeDocument/2006/relationships/image" Target="../media/image394.emf"/><Relationship Id="rId69" Type="http://schemas.openxmlformats.org/officeDocument/2006/relationships/customXml" Target="../ink/ink393.xml"/><Relationship Id="rId77" Type="http://schemas.openxmlformats.org/officeDocument/2006/relationships/customXml" Target="../ink/ink397.xml"/><Relationship Id="rId8" Type="http://schemas.openxmlformats.org/officeDocument/2006/relationships/image" Target="../media/image366.emf"/><Relationship Id="rId51" Type="http://schemas.openxmlformats.org/officeDocument/2006/relationships/customXml" Target="../ink/ink384.xml"/><Relationship Id="rId72" Type="http://schemas.openxmlformats.org/officeDocument/2006/relationships/image" Target="../media/image398.emf"/><Relationship Id="rId80" Type="http://schemas.openxmlformats.org/officeDocument/2006/relationships/image" Target="../media/image402.emf"/><Relationship Id="rId3" Type="http://schemas.openxmlformats.org/officeDocument/2006/relationships/customXml" Target="../ink/ink360.xml"/><Relationship Id="rId12" Type="http://schemas.openxmlformats.org/officeDocument/2006/relationships/image" Target="../media/image368.emf"/><Relationship Id="rId17" Type="http://schemas.openxmlformats.org/officeDocument/2006/relationships/customXml" Target="../ink/ink367.xml"/><Relationship Id="rId25" Type="http://schemas.openxmlformats.org/officeDocument/2006/relationships/customXml" Target="../ink/ink371.xml"/><Relationship Id="rId33" Type="http://schemas.openxmlformats.org/officeDocument/2006/relationships/customXml" Target="../ink/ink375.xml"/><Relationship Id="rId38" Type="http://schemas.openxmlformats.org/officeDocument/2006/relationships/image" Target="../media/image381.emf"/><Relationship Id="rId46" Type="http://schemas.openxmlformats.org/officeDocument/2006/relationships/image" Target="../media/image385.emf"/><Relationship Id="rId59" Type="http://schemas.openxmlformats.org/officeDocument/2006/relationships/customXml" Target="../ink/ink388.xml"/><Relationship Id="rId67" Type="http://schemas.openxmlformats.org/officeDocument/2006/relationships/customXml" Target="../ink/ink392.xml"/><Relationship Id="rId20" Type="http://schemas.openxmlformats.org/officeDocument/2006/relationships/image" Target="../media/image372.emf"/><Relationship Id="rId41" Type="http://schemas.openxmlformats.org/officeDocument/2006/relationships/customXml" Target="../ink/ink379.xml"/><Relationship Id="rId54" Type="http://schemas.openxmlformats.org/officeDocument/2006/relationships/image" Target="../media/image389.emf"/><Relationship Id="rId62" Type="http://schemas.openxmlformats.org/officeDocument/2006/relationships/image" Target="../media/image393.emf"/><Relationship Id="rId70" Type="http://schemas.openxmlformats.org/officeDocument/2006/relationships/image" Target="../media/image397.emf"/><Relationship Id="rId75" Type="http://schemas.openxmlformats.org/officeDocument/2006/relationships/customXml" Target="../ink/ink396.xml"/><Relationship Id="rId83" Type="http://schemas.openxmlformats.org/officeDocument/2006/relationships/customXml" Target="../ink/ink4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emf"/><Relationship Id="rId15" Type="http://schemas.openxmlformats.org/officeDocument/2006/relationships/customXml" Target="../ink/ink366.xml"/><Relationship Id="rId23" Type="http://schemas.openxmlformats.org/officeDocument/2006/relationships/customXml" Target="../ink/ink370.xml"/><Relationship Id="rId28" Type="http://schemas.openxmlformats.org/officeDocument/2006/relationships/image" Target="../media/image376.emf"/><Relationship Id="rId36" Type="http://schemas.openxmlformats.org/officeDocument/2006/relationships/image" Target="../media/image380.emf"/><Relationship Id="rId49" Type="http://schemas.openxmlformats.org/officeDocument/2006/relationships/customXml" Target="../ink/ink383.xml"/><Relationship Id="rId57" Type="http://schemas.openxmlformats.org/officeDocument/2006/relationships/customXml" Target="../ink/ink38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0.emf"/><Relationship Id="rId18" Type="http://schemas.openxmlformats.org/officeDocument/2006/relationships/customXml" Target="../ink/ink408.xml"/><Relationship Id="rId26" Type="http://schemas.openxmlformats.org/officeDocument/2006/relationships/customXml" Target="../ink/ink412.xml"/><Relationship Id="rId39" Type="http://schemas.openxmlformats.org/officeDocument/2006/relationships/image" Target="../media/image423.emf"/><Relationship Id="rId21" Type="http://schemas.openxmlformats.org/officeDocument/2006/relationships/image" Target="../media/image414.emf"/><Relationship Id="rId34" Type="http://schemas.openxmlformats.org/officeDocument/2006/relationships/customXml" Target="../ink/ink416.xml"/><Relationship Id="rId42" Type="http://schemas.openxmlformats.org/officeDocument/2006/relationships/customXml" Target="../ink/ink420.xml"/><Relationship Id="rId47" Type="http://schemas.openxmlformats.org/officeDocument/2006/relationships/image" Target="../media/image427.emf"/><Relationship Id="rId50" Type="http://schemas.openxmlformats.org/officeDocument/2006/relationships/customXml" Target="../ink/ink424.xml"/><Relationship Id="rId55" Type="http://schemas.openxmlformats.org/officeDocument/2006/relationships/image" Target="../media/image431.emf"/><Relationship Id="rId63" Type="http://schemas.openxmlformats.org/officeDocument/2006/relationships/image" Target="../media/image435.emf"/><Relationship Id="rId68" Type="http://schemas.openxmlformats.org/officeDocument/2006/relationships/customXml" Target="../ink/ink433.xml"/><Relationship Id="rId76" Type="http://schemas.openxmlformats.org/officeDocument/2006/relationships/customXml" Target="../ink/ink437.xml"/><Relationship Id="rId84" Type="http://schemas.openxmlformats.org/officeDocument/2006/relationships/customXml" Target="../ink/ink441.xml"/><Relationship Id="rId89" Type="http://schemas.openxmlformats.org/officeDocument/2006/relationships/image" Target="../media/image448.emf"/><Relationship Id="rId7" Type="http://schemas.openxmlformats.org/officeDocument/2006/relationships/image" Target="../media/image407.emf"/><Relationship Id="rId71" Type="http://schemas.openxmlformats.org/officeDocument/2006/relationships/image" Target="../media/image439.emf"/><Relationship Id="rId92" Type="http://schemas.openxmlformats.org/officeDocument/2006/relationships/customXml" Target="../ink/ink445.xml"/><Relationship Id="rId2" Type="http://schemas.openxmlformats.org/officeDocument/2006/relationships/hyperlink" Target="http://numerical.recipes/" TargetMode="External"/><Relationship Id="rId16" Type="http://schemas.openxmlformats.org/officeDocument/2006/relationships/customXml" Target="../ink/ink407.xml"/><Relationship Id="rId29" Type="http://schemas.openxmlformats.org/officeDocument/2006/relationships/image" Target="../media/image418.emf"/><Relationship Id="rId11" Type="http://schemas.openxmlformats.org/officeDocument/2006/relationships/image" Target="../media/image409.emf"/><Relationship Id="rId24" Type="http://schemas.openxmlformats.org/officeDocument/2006/relationships/customXml" Target="../ink/ink411.xml"/><Relationship Id="rId32" Type="http://schemas.openxmlformats.org/officeDocument/2006/relationships/customXml" Target="../ink/ink415.xml"/><Relationship Id="rId37" Type="http://schemas.openxmlformats.org/officeDocument/2006/relationships/image" Target="../media/image422.emf"/><Relationship Id="rId40" Type="http://schemas.openxmlformats.org/officeDocument/2006/relationships/customXml" Target="../ink/ink419.xml"/><Relationship Id="rId45" Type="http://schemas.openxmlformats.org/officeDocument/2006/relationships/image" Target="../media/image426.emf"/><Relationship Id="rId53" Type="http://schemas.openxmlformats.org/officeDocument/2006/relationships/image" Target="../media/image430.emf"/><Relationship Id="rId58" Type="http://schemas.openxmlformats.org/officeDocument/2006/relationships/customXml" Target="../ink/ink428.xml"/><Relationship Id="rId66" Type="http://schemas.openxmlformats.org/officeDocument/2006/relationships/customXml" Target="../ink/ink432.xml"/><Relationship Id="rId74" Type="http://schemas.openxmlformats.org/officeDocument/2006/relationships/customXml" Target="../ink/ink436.xml"/><Relationship Id="rId79" Type="http://schemas.openxmlformats.org/officeDocument/2006/relationships/image" Target="../media/image443.emf"/><Relationship Id="rId87" Type="http://schemas.openxmlformats.org/officeDocument/2006/relationships/image" Target="../media/image447.emf"/><Relationship Id="rId5" Type="http://schemas.openxmlformats.org/officeDocument/2006/relationships/image" Target="../media/image406.emf"/><Relationship Id="rId61" Type="http://schemas.openxmlformats.org/officeDocument/2006/relationships/image" Target="../media/image434.emf"/><Relationship Id="rId82" Type="http://schemas.openxmlformats.org/officeDocument/2006/relationships/customXml" Target="../ink/ink440.xml"/><Relationship Id="rId90" Type="http://schemas.openxmlformats.org/officeDocument/2006/relationships/customXml" Target="../ink/ink444.xml"/><Relationship Id="rId95" Type="http://schemas.openxmlformats.org/officeDocument/2006/relationships/image" Target="../media/image451.emf"/><Relationship Id="rId19" Type="http://schemas.openxmlformats.org/officeDocument/2006/relationships/image" Target="../media/image413.emf"/><Relationship Id="rId14" Type="http://schemas.openxmlformats.org/officeDocument/2006/relationships/customXml" Target="../ink/ink406.xml"/><Relationship Id="rId22" Type="http://schemas.openxmlformats.org/officeDocument/2006/relationships/customXml" Target="../ink/ink410.xml"/><Relationship Id="rId27" Type="http://schemas.openxmlformats.org/officeDocument/2006/relationships/image" Target="../media/image417.emf"/><Relationship Id="rId30" Type="http://schemas.openxmlformats.org/officeDocument/2006/relationships/customXml" Target="../ink/ink414.xml"/><Relationship Id="rId35" Type="http://schemas.openxmlformats.org/officeDocument/2006/relationships/image" Target="../media/image421.emf"/><Relationship Id="rId43" Type="http://schemas.openxmlformats.org/officeDocument/2006/relationships/image" Target="../media/image425.emf"/><Relationship Id="rId48" Type="http://schemas.openxmlformats.org/officeDocument/2006/relationships/customXml" Target="../ink/ink423.xml"/><Relationship Id="rId56" Type="http://schemas.openxmlformats.org/officeDocument/2006/relationships/customXml" Target="../ink/ink427.xml"/><Relationship Id="rId64" Type="http://schemas.openxmlformats.org/officeDocument/2006/relationships/customXml" Target="../ink/ink431.xml"/><Relationship Id="rId69" Type="http://schemas.openxmlformats.org/officeDocument/2006/relationships/image" Target="../media/image438.emf"/><Relationship Id="rId77" Type="http://schemas.openxmlformats.org/officeDocument/2006/relationships/image" Target="../media/image442.emf"/><Relationship Id="rId8" Type="http://schemas.openxmlformats.org/officeDocument/2006/relationships/customXml" Target="../ink/ink403.xml"/><Relationship Id="rId51" Type="http://schemas.openxmlformats.org/officeDocument/2006/relationships/image" Target="../media/image429.emf"/><Relationship Id="rId72" Type="http://schemas.openxmlformats.org/officeDocument/2006/relationships/customXml" Target="../ink/ink435.xml"/><Relationship Id="rId80" Type="http://schemas.openxmlformats.org/officeDocument/2006/relationships/customXml" Target="../ink/ink439.xml"/><Relationship Id="rId85" Type="http://schemas.openxmlformats.org/officeDocument/2006/relationships/image" Target="../media/image446.emf"/><Relationship Id="rId93" Type="http://schemas.openxmlformats.org/officeDocument/2006/relationships/image" Target="../media/image450.emf"/><Relationship Id="rId3" Type="http://schemas.openxmlformats.org/officeDocument/2006/relationships/image" Target="../media/image405.png"/><Relationship Id="rId12" Type="http://schemas.openxmlformats.org/officeDocument/2006/relationships/customXml" Target="../ink/ink405.xml"/><Relationship Id="rId17" Type="http://schemas.openxmlformats.org/officeDocument/2006/relationships/image" Target="../media/image412.emf"/><Relationship Id="rId25" Type="http://schemas.openxmlformats.org/officeDocument/2006/relationships/image" Target="../media/image416.emf"/><Relationship Id="rId33" Type="http://schemas.openxmlformats.org/officeDocument/2006/relationships/image" Target="../media/image420.emf"/><Relationship Id="rId38" Type="http://schemas.openxmlformats.org/officeDocument/2006/relationships/customXml" Target="../ink/ink418.xml"/><Relationship Id="rId46" Type="http://schemas.openxmlformats.org/officeDocument/2006/relationships/customXml" Target="../ink/ink422.xml"/><Relationship Id="rId59" Type="http://schemas.openxmlformats.org/officeDocument/2006/relationships/image" Target="../media/image433.emf"/><Relationship Id="rId67" Type="http://schemas.openxmlformats.org/officeDocument/2006/relationships/image" Target="../media/image437.emf"/><Relationship Id="rId20" Type="http://schemas.openxmlformats.org/officeDocument/2006/relationships/customXml" Target="../ink/ink409.xml"/><Relationship Id="rId41" Type="http://schemas.openxmlformats.org/officeDocument/2006/relationships/image" Target="../media/image424.emf"/><Relationship Id="rId54" Type="http://schemas.openxmlformats.org/officeDocument/2006/relationships/customXml" Target="../ink/ink426.xml"/><Relationship Id="rId62" Type="http://schemas.openxmlformats.org/officeDocument/2006/relationships/customXml" Target="../ink/ink430.xml"/><Relationship Id="rId70" Type="http://schemas.openxmlformats.org/officeDocument/2006/relationships/customXml" Target="../ink/ink434.xml"/><Relationship Id="rId75" Type="http://schemas.openxmlformats.org/officeDocument/2006/relationships/image" Target="../media/image441.emf"/><Relationship Id="rId83" Type="http://schemas.openxmlformats.org/officeDocument/2006/relationships/image" Target="../media/image445.emf"/><Relationship Id="rId88" Type="http://schemas.openxmlformats.org/officeDocument/2006/relationships/customXml" Target="../ink/ink443.xml"/><Relationship Id="rId91" Type="http://schemas.openxmlformats.org/officeDocument/2006/relationships/image" Target="../media/image44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2.xml"/><Relationship Id="rId15" Type="http://schemas.openxmlformats.org/officeDocument/2006/relationships/image" Target="../media/image411.emf"/><Relationship Id="rId23" Type="http://schemas.openxmlformats.org/officeDocument/2006/relationships/image" Target="../media/image415.emf"/><Relationship Id="rId28" Type="http://schemas.openxmlformats.org/officeDocument/2006/relationships/customXml" Target="../ink/ink413.xml"/><Relationship Id="rId36" Type="http://schemas.openxmlformats.org/officeDocument/2006/relationships/customXml" Target="../ink/ink417.xml"/><Relationship Id="rId49" Type="http://schemas.openxmlformats.org/officeDocument/2006/relationships/image" Target="../media/image428.emf"/><Relationship Id="rId57" Type="http://schemas.openxmlformats.org/officeDocument/2006/relationships/image" Target="../media/image432.emf"/><Relationship Id="rId10" Type="http://schemas.openxmlformats.org/officeDocument/2006/relationships/customXml" Target="../ink/ink404.xml"/><Relationship Id="rId31" Type="http://schemas.openxmlformats.org/officeDocument/2006/relationships/image" Target="../media/image419.emf"/><Relationship Id="rId44" Type="http://schemas.openxmlformats.org/officeDocument/2006/relationships/customXml" Target="../ink/ink421.xml"/><Relationship Id="rId52" Type="http://schemas.openxmlformats.org/officeDocument/2006/relationships/customXml" Target="../ink/ink425.xml"/><Relationship Id="rId60" Type="http://schemas.openxmlformats.org/officeDocument/2006/relationships/customXml" Target="../ink/ink429.xml"/><Relationship Id="rId65" Type="http://schemas.openxmlformats.org/officeDocument/2006/relationships/image" Target="../media/image436.emf"/><Relationship Id="rId73" Type="http://schemas.openxmlformats.org/officeDocument/2006/relationships/image" Target="../media/image440.emf"/><Relationship Id="rId78" Type="http://schemas.openxmlformats.org/officeDocument/2006/relationships/customXml" Target="../ink/ink438.xml"/><Relationship Id="rId81" Type="http://schemas.openxmlformats.org/officeDocument/2006/relationships/image" Target="../media/image444.emf"/><Relationship Id="rId86" Type="http://schemas.openxmlformats.org/officeDocument/2006/relationships/customXml" Target="../ink/ink442.xml"/><Relationship Id="rId94" Type="http://schemas.openxmlformats.org/officeDocument/2006/relationships/customXml" Target="../ink/ink446.xml"/><Relationship Id="rId4" Type="http://schemas.openxmlformats.org/officeDocument/2006/relationships/customXml" Target="../ink/ink401.xml"/><Relationship Id="rId9" Type="http://schemas.openxmlformats.org/officeDocument/2006/relationships/image" Target="../media/image40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emf"/><Relationship Id="rId13" Type="http://schemas.openxmlformats.org/officeDocument/2006/relationships/customXml" Target="../ink/ink452.xml"/><Relationship Id="rId18" Type="http://schemas.openxmlformats.org/officeDocument/2006/relationships/image" Target="../media/image459.emf"/><Relationship Id="rId26" Type="http://schemas.openxmlformats.org/officeDocument/2006/relationships/image" Target="../media/image463.emf"/><Relationship Id="rId3" Type="http://schemas.openxmlformats.org/officeDocument/2006/relationships/customXml" Target="../ink/ink447.xml"/><Relationship Id="rId21" Type="http://schemas.openxmlformats.org/officeDocument/2006/relationships/customXml" Target="../ink/ink456.xml"/><Relationship Id="rId7" Type="http://schemas.openxmlformats.org/officeDocument/2006/relationships/customXml" Target="../ink/ink449.xml"/><Relationship Id="rId12" Type="http://schemas.openxmlformats.org/officeDocument/2006/relationships/image" Target="../media/image456.emf"/><Relationship Id="rId17" Type="http://schemas.openxmlformats.org/officeDocument/2006/relationships/customXml" Target="../ink/ink454.xml"/><Relationship Id="rId25" Type="http://schemas.openxmlformats.org/officeDocument/2006/relationships/customXml" Target="../ink/ink458.xml"/><Relationship Id="rId2" Type="http://schemas.openxmlformats.org/officeDocument/2006/relationships/image" Target="../media/image16.png"/><Relationship Id="rId16" Type="http://schemas.openxmlformats.org/officeDocument/2006/relationships/image" Target="../media/image458.emf"/><Relationship Id="rId20" Type="http://schemas.openxmlformats.org/officeDocument/2006/relationships/image" Target="../media/image460.emf"/><Relationship Id="rId29" Type="http://schemas.openxmlformats.org/officeDocument/2006/relationships/customXml" Target="../ink/ink4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emf"/><Relationship Id="rId11" Type="http://schemas.openxmlformats.org/officeDocument/2006/relationships/customXml" Target="../ink/ink451.xml"/><Relationship Id="rId24" Type="http://schemas.openxmlformats.org/officeDocument/2006/relationships/image" Target="../media/image462.emf"/><Relationship Id="rId5" Type="http://schemas.openxmlformats.org/officeDocument/2006/relationships/customXml" Target="../ink/ink448.xml"/><Relationship Id="rId15" Type="http://schemas.openxmlformats.org/officeDocument/2006/relationships/customXml" Target="../ink/ink453.xml"/><Relationship Id="rId23" Type="http://schemas.openxmlformats.org/officeDocument/2006/relationships/customXml" Target="../ink/ink457.xml"/><Relationship Id="rId28" Type="http://schemas.openxmlformats.org/officeDocument/2006/relationships/image" Target="../media/image464.emf"/><Relationship Id="rId10" Type="http://schemas.openxmlformats.org/officeDocument/2006/relationships/image" Target="../media/image455.emf"/><Relationship Id="rId19" Type="http://schemas.openxmlformats.org/officeDocument/2006/relationships/customXml" Target="../ink/ink455.xml"/><Relationship Id="rId4" Type="http://schemas.openxmlformats.org/officeDocument/2006/relationships/image" Target="../media/image452.emf"/><Relationship Id="rId9" Type="http://schemas.openxmlformats.org/officeDocument/2006/relationships/customXml" Target="../ink/ink450.xml"/><Relationship Id="rId14" Type="http://schemas.openxmlformats.org/officeDocument/2006/relationships/image" Target="../media/image457.emf"/><Relationship Id="rId22" Type="http://schemas.openxmlformats.org/officeDocument/2006/relationships/image" Target="../media/image461.emf"/><Relationship Id="rId27" Type="http://schemas.openxmlformats.org/officeDocument/2006/relationships/customXml" Target="../ink/ink459.xml"/><Relationship Id="rId30" Type="http://schemas.openxmlformats.org/officeDocument/2006/relationships/image" Target="../media/image46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471.emf"/><Relationship Id="rId18" Type="http://schemas.openxmlformats.org/officeDocument/2006/relationships/customXml" Target="../ink/ink467.xml"/><Relationship Id="rId26" Type="http://schemas.openxmlformats.org/officeDocument/2006/relationships/customXml" Target="../ink/ink471.xml"/><Relationship Id="rId3" Type="http://schemas.openxmlformats.org/officeDocument/2006/relationships/image" Target="../media/image30.png"/><Relationship Id="rId21" Type="http://schemas.openxmlformats.org/officeDocument/2006/relationships/image" Target="../media/image475.emf"/><Relationship Id="rId7" Type="http://schemas.openxmlformats.org/officeDocument/2006/relationships/image" Target="../media/image468.emf"/><Relationship Id="rId12" Type="http://schemas.openxmlformats.org/officeDocument/2006/relationships/customXml" Target="../ink/ink464.xml"/><Relationship Id="rId17" Type="http://schemas.openxmlformats.org/officeDocument/2006/relationships/image" Target="../media/image473.emf"/><Relationship Id="rId25" Type="http://schemas.openxmlformats.org/officeDocument/2006/relationships/image" Target="../media/image477.emf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466.xml"/><Relationship Id="rId20" Type="http://schemas.openxmlformats.org/officeDocument/2006/relationships/customXml" Target="../ink/ink468.xml"/><Relationship Id="rId29" Type="http://schemas.openxmlformats.org/officeDocument/2006/relationships/image" Target="../media/image47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470.emf"/><Relationship Id="rId24" Type="http://schemas.openxmlformats.org/officeDocument/2006/relationships/customXml" Target="../ink/ink470.xml"/><Relationship Id="rId5" Type="http://schemas.openxmlformats.org/officeDocument/2006/relationships/image" Target="../media/image11.jpg"/><Relationship Id="rId15" Type="http://schemas.openxmlformats.org/officeDocument/2006/relationships/image" Target="../media/image472.emf"/><Relationship Id="rId23" Type="http://schemas.openxmlformats.org/officeDocument/2006/relationships/image" Target="../media/image476.emf"/><Relationship Id="rId28" Type="http://schemas.openxmlformats.org/officeDocument/2006/relationships/customXml" Target="../ink/ink472.xml"/><Relationship Id="rId10" Type="http://schemas.openxmlformats.org/officeDocument/2006/relationships/customXml" Target="../ink/ink463.xml"/><Relationship Id="rId19" Type="http://schemas.openxmlformats.org/officeDocument/2006/relationships/image" Target="../media/image474.emf"/><Relationship Id="rId4" Type="http://schemas.openxmlformats.org/officeDocument/2006/relationships/image" Target="../media/image10.jpg"/><Relationship Id="rId9" Type="http://schemas.openxmlformats.org/officeDocument/2006/relationships/image" Target="../media/image469.emf"/><Relationship Id="rId14" Type="http://schemas.openxmlformats.org/officeDocument/2006/relationships/customXml" Target="../ink/ink465.xml"/><Relationship Id="rId22" Type="http://schemas.openxmlformats.org/officeDocument/2006/relationships/customXml" Target="../ink/ink469.xml"/><Relationship Id="rId27" Type="http://schemas.openxmlformats.org/officeDocument/2006/relationships/image" Target="../media/image4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emf"/><Relationship Id="rId13" Type="http://schemas.openxmlformats.org/officeDocument/2006/relationships/customXml" Target="../ink/ink478.xml"/><Relationship Id="rId18" Type="http://schemas.openxmlformats.org/officeDocument/2006/relationships/image" Target="../media/image487.emf"/><Relationship Id="rId3" Type="http://schemas.openxmlformats.org/officeDocument/2006/relationships/customXml" Target="../ink/ink473.xml"/><Relationship Id="rId21" Type="http://schemas.openxmlformats.org/officeDocument/2006/relationships/customXml" Target="../ink/ink482.xml"/><Relationship Id="rId7" Type="http://schemas.openxmlformats.org/officeDocument/2006/relationships/customXml" Target="../ink/ink475.xml"/><Relationship Id="rId12" Type="http://schemas.openxmlformats.org/officeDocument/2006/relationships/image" Target="../media/image484.emf"/><Relationship Id="rId17" Type="http://schemas.openxmlformats.org/officeDocument/2006/relationships/customXml" Target="../ink/ink480.xml"/><Relationship Id="rId2" Type="http://schemas.openxmlformats.org/officeDocument/2006/relationships/image" Target="../media/image17.png"/><Relationship Id="rId16" Type="http://schemas.openxmlformats.org/officeDocument/2006/relationships/image" Target="../media/image486.emf"/><Relationship Id="rId20" Type="http://schemas.openxmlformats.org/officeDocument/2006/relationships/image" Target="../media/image4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emf"/><Relationship Id="rId11" Type="http://schemas.openxmlformats.org/officeDocument/2006/relationships/customXml" Target="../ink/ink477.xml"/><Relationship Id="rId24" Type="http://schemas.openxmlformats.org/officeDocument/2006/relationships/image" Target="../media/image490.emf"/><Relationship Id="rId5" Type="http://schemas.openxmlformats.org/officeDocument/2006/relationships/customXml" Target="../ink/ink474.xml"/><Relationship Id="rId15" Type="http://schemas.openxmlformats.org/officeDocument/2006/relationships/customXml" Target="../ink/ink479.xml"/><Relationship Id="rId23" Type="http://schemas.openxmlformats.org/officeDocument/2006/relationships/customXml" Target="../ink/ink483.xml"/><Relationship Id="rId10" Type="http://schemas.openxmlformats.org/officeDocument/2006/relationships/image" Target="../media/image483.emf"/><Relationship Id="rId19" Type="http://schemas.openxmlformats.org/officeDocument/2006/relationships/customXml" Target="../ink/ink481.xml"/><Relationship Id="rId4" Type="http://schemas.openxmlformats.org/officeDocument/2006/relationships/image" Target="../media/image480.emf"/><Relationship Id="rId9" Type="http://schemas.openxmlformats.org/officeDocument/2006/relationships/customXml" Target="../ink/ink476.xml"/><Relationship Id="rId14" Type="http://schemas.openxmlformats.org/officeDocument/2006/relationships/image" Target="../media/image485.emf"/><Relationship Id="rId22" Type="http://schemas.openxmlformats.org/officeDocument/2006/relationships/image" Target="../media/image489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9.xml"/><Relationship Id="rId18" Type="http://schemas.openxmlformats.org/officeDocument/2006/relationships/image" Target="../media/image498.emf"/><Relationship Id="rId26" Type="http://schemas.openxmlformats.org/officeDocument/2006/relationships/image" Target="../media/image502.emf"/><Relationship Id="rId39" Type="http://schemas.openxmlformats.org/officeDocument/2006/relationships/customXml" Target="../ink/ink502.xml"/><Relationship Id="rId21" Type="http://schemas.openxmlformats.org/officeDocument/2006/relationships/customXml" Target="../ink/ink493.xml"/><Relationship Id="rId34" Type="http://schemas.openxmlformats.org/officeDocument/2006/relationships/image" Target="../media/image506.emf"/><Relationship Id="rId42" Type="http://schemas.openxmlformats.org/officeDocument/2006/relationships/image" Target="../media/image510.emf"/><Relationship Id="rId47" Type="http://schemas.openxmlformats.org/officeDocument/2006/relationships/customXml" Target="../ink/ink506.xml"/><Relationship Id="rId50" Type="http://schemas.openxmlformats.org/officeDocument/2006/relationships/image" Target="../media/image514.emf"/><Relationship Id="rId55" Type="http://schemas.openxmlformats.org/officeDocument/2006/relationships/customXml" Target="../ink/ink510.xml"/><Relationship Id="rId7" Type="http://schemas.openxmlformats.org/officeDocument/2006/relationships/customXml" Target="../ink/ink486.xml"/><Relationship Id="rId12" Type="http://schemas.openxmlformats.org/officeDocument/2006/relationships/image" Target="../media/image495.emf"/><Relationship Id="rId17" Type="http://schemas.openxmlformats.org/officeDocument/2006/relationships/customXml" Target="../ink/ink491.xml"/><Relationship Id="rId25" Type="http://schemas.openxmlformats.org/officeDocument/2006/relationships/customXml" Target="../ink/ink495.xml"/><Relationship Id="rId33" Type="http://schemas.openxmlformats.org/officeDocument/2006/relationships/customXml" Target="../ink/ink499.xml"/><Relationship Id="rId38" Type="http://schemas.openxmlformats.org/officeDocument/2006/relationships/image" Target="../media/image508.emf"/><Relationship Id="rId46" Type="http://schemas.openxmlformats.org/officeDocument/2006/relationships/image" Target="../media/image512.emf"/><Relationship Id="rId59" Type="http://schemas.openxmlformats.org/officeDocument/2006/relationships/customXml" Target="../ink/ink512.xml"/><Relationship Id="rId2" Type="http://schemas.openxmlformats.org/officeDocument/2006/relationships/image" Target="../media/image18.png"/><Relationship Id="rId16" Type="http://schemas.openxmlformats.org/officeDocument/2006/relationships/image" Target="../media/image497.emf"/><Relationship Id="rId20" Type="http://schemas.openxmlformats.org/officeDocument/2006/relationships/image" Target="../media/image499.emf"/><Relationship Id="rId29" Type="http://schemas.openxmlformats.org/officeDocument/2006/relationships/customXml" Target="../ink/ink497.xml"/><Relationship Id="rId41" Type="http://schemas.openxmlformats.org/officeDocument/2006/relationships/customXml" Target="../ink/ink503.xml"/><Relationship Id="rId54" Type="http://schemas.openxmlformats.org/officeDocument/2006/relationships/image" Target="../media/image5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emf"/><Relationship Id="rId11" Type="http://schemas.openxmlformats.org/officeDocument/2006/relationships/customXml" Target="../ink/ink488.xml"/><Relationship Id="rId24" Type="http://schemas.openxmlformats.org/officeDocument/2006/relationships/image" Target="../media/image501.emf"/><Relationship Id="rId32" Type="http://schemas.openxmlformats.org/officeDocument/2006/relationships/image" Target="../media/image505.emf"/><Relationship Id="rId37" Type="http://schemas.openxmlformats.org/officeDocument/2006/relationships/customXml" Target="../ink/ink501.xml"/><Relationship Id="rId40" Type="http://schemas.openxmlformats.org/officeDocument/2006/relationships/image" Target="../media/image509.emf"/><Relationship Id="rId45" Type="http://schemas.openxmlformats.org/officeDocument/2006/relationships/customXml" Target="../ink/ink505.xml"/><Relationship Id="rId53" Type="http://schemas.openxmlformats.org/officeDocument/2006/relationships/customXml" Target="../ink/ink509.xml"/><Relationship Id="rId58" Type="http://schemas.openxmlformats.org/officeDocument/2006/relationships/image" Target="../media/image518.emf"/><Relationship Id="rId5" Type="http://schemas.openxmlformats.org/officeDocument/2006/relationships/customXml" Target="../ink/ink485.xml"/><Relationship Id="rId15" Type="http://schemas.openxmlformats.org/officeDocument/2006/relationships/customXml" Target="../ink/ink490.xml"/><Relationship Id="rId23" Type="http://schemas.openxmlformats.org/officeDocument/2006/relationships/customXml" Target="../ink/ink494.xml"/><Relationship Id="rId28" Type="http://schemas.openxmlformats.org/officeDocument/2006/relationships/image" Target="../media/image503.emf"/><Relationship Id="rId36" Type="http://schemas.openxmlformats.org/officeDocument/2006/relationships/image" Target="../media/image507.emf"/><Relationship Id="rId49" Type="http://schemas.openxmlformats.org/officeDocument/2006/relationships/customXml" Target="../ink/ink507.xml"/><Relationship Id="rId57" Type="http://schemas.openxmlformats.org/officeDocument/2006/relationships/customXml" Target="../ink/ink511.xml"/><Relationship Id="rId10" Type="http://schemas.openxmlformats.org/officeDocument/2006/relationships/image" Target="../media/image494.emf"/><Relationship Id="rId19" Type="http://schemas.openxmlformats.org/officeDocument/2006/relationships/customXml" Target="../ink/ink492.xml"/><Relationship Id="rId31" Type="http://schemas.openxmlformats.org/officeDocument/2006/relationships/customXml" Target="../ink/ink498.xml"/><Relationship Id="rId44" Type="http://schemas.openxmlformats.org/officeDocument/2006/relationships/image" Target="../media/image511.emf"/><Relationship Id="rId52" Type="http://schemas.openxmlformats.org/officeDocument/2006/relationships/image" Target="../media/image515.emf"/><Relationship Id="rId60" Type="http://schemas.openxmlformats.org/officeDocument/2006/relationships/image" Target="../media/image519.emf"/><Relationship Id="rId4" Type="http://schemas.openxmlformats.org/officeDocument/2006/relationships/image" Target="../media/image491.emf"/><Relationship Id="rId9" Type="http://schemas.openxmlformats.org/officeDocument/2006/relationships/customXml" Target="../ink/ink487.xml"/><Relationship Id="rId14" Type="http://schemas.openxmlformats.org/officeDocument/2006/relationships/image" Target="../media/image496.emf"/><Relationship Id="rId22" Type="http://schemas.openxmlformats.org/officeDocument/2006/relationships/image" Target="../media/image500.emf"/><Relationship Id="rId27" Type="http://schemas.openxmlformats.org/officeDocument/2006/relationships/customXml" Target="../ink/ink496.xml"/><Relationship Id="rId30" Type="http://schemas.openxmlformats.org/officeDocument/2006/relationships/image" Target="../media/image504.emf"/><Relationship Id="rId35" Type="http://schemas.openxmlformats.org/officeDocument/2006/relationships/customXml" Target="../ink/ink500.xml"/><Relationship Id="rId43" Type="http://schemas.openxmlformats.org/officeDocument/2006/relationships/customXml" Target="../ink/ink504.xml"/><Relationship Id="rId48" Type="http://schemas.openxmlformats.org/officeDocument/2006/relationships/image" Target="../media/image513.emf"/><Relationship Id="rId56" Type="http://schemas.openxmlformats.org/officeDocument/2006/relationships/image" Target="../media/image517.emf"/><Relationship Id="rId8" Type="http://schemas.openxmlformats.org/officeDocument/2006/relationships/image" Target="../media/image493.emf"/><Relationship Id="rId51" Type="http://schemas.openxmlformats.org/officeDocument/2006/relationships/customXml" Target="../ink/ink508.xml"/><Relationship Id="rId3" Type="http://schemas.openxmlformats.org/officeDocument/2006/relationships/customXml" Target="../ink/ink48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emf"/><Relationship Id="rId13" Type="http://schemas.openxmlformats.org/officeDocument/2006/relationships/customXml" Target="../ink/ink518.xml"/><Relationship Id="rId18" Type="http://schemas.openxmlformats.org/officeDocument/2006/relationships/image" Target="../media/image528.emf"/><Relationship Id="rId26" Type="http://schemas.openxmlformats.org/officeDocument/2006/relationships/image" Target="../media/image532.emf"/><Relationship Id="rId39" Type="http://schemas.openxmlformats.org/officeDocument/2006/relationships/customXml" Target="../ink/ink531.xml"/><Relationship Id="rId3" Type="http://schemas.openxmlformats.org/officeDocument/2006/relationships/customXml" Target="../ink/ink513.xml"/><Relationship Id="rId21" Type="http://schemas.openxmlformats.org/officeDocument/2006/relationships/customXml" Target="../ink/ink522.xml"/><Relationship Id="rId34" Type="http://schemas.openxmlformats.org/officeDocument/2006/relationships/image" Target="../media/image536.emf"/><Relationship Id="rId42" Type="http://schemas.openxmlformats.org/officeDocument/2006/relationships/image" Target="../media/image540.emf"/><Relationship Id="rId7" Type="http://schemas.openxmlformats.org/officeDocument/2006/relationships/customXml" Target="../ink/ink515.xml"/><Relationship Id="rId12" Type="http://schemas.openxmlformats.org/officeDocument/2006/relationships/image" Target="../media/image525.emf"/><Relationship Id="rId17" Type="http://schemas.openxmlformats.org/officeDocument/2006/relationships/customXml" Target="../ink/ink520.xml"/><Relationship Id="rId25" Type="http://schemas.openxmlformats.org/officeDocument/2006/relationships/customXml" Target="../ink/ink524.xml"/><Relationship Id="rId33" Type="http://schemas.openxmlformats.org/officeDocument/2006/relationships/customXml" Target="../ink/ink528.xml"/><Relationship Id="rId38" Type="http://schemas.openxmlformats.org/officeDocument/2006/relationships/image" Target="../media/image538.emf"/><Relationship Id="rId2" Type="http://schemas.openxmlformats.org/officeDocument/2006/relationships/image" Target="../media/image15.png"/><Relationship Id="rId16" Type="http://schemas.openxmlformats.org/officeDocument/2006/relationships/image" Target="../media/image527.emf"/><Relationship Id="rId20" Type="http://schemas.openxmlformats.org/officeDocument/2006/relationships/image" Target="../media/image529.emf"/><Relationship Id="rId29" Type="http://schemas.openxmlformats.org/officeDocument/2006/relationships/customXml" Target="../ink/ink526.xml"/><Relationship Id="rId41" Type="http://schemas.openxmlformats.org/officeDocument/2006/relationships/customXml" Target="../ink/ink5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emf"/><Relationship Id="rId11" Type="http://schemas.openxmlformats.org/officeDocument/2006/relationships/customXml" Target="../ink/ink517.xml"/><Relationship Id="rId24" Type="http://schemas.openxmlformats.org/officeDocument/2006/relationships/image" Target="../media/image531.emf"/><Relationship Id="rId32" Type="http://schemas.openxmlformats.org/officeDocument/2006/relationships/image" Target="../media/image535.emf"/><Relationship Id="rId37" Type="http://schemas.openxmlformats.org/officeDocument/2006/relationships/customXml" Target="../ink/ink530.xml"/><Relationship Id="rId40" Type="http://schemas.openxmlformats.org/officeDocument/2006/relationships/image" Target="../media/image539.emf"/><Relationship Id="rId5" Type="http://schemas.openxmlformats.org/officeDocument/2006/relationships/customXml" Target="../ink/ink514.xml"/><Relationship Id="rId15" Type="http://schemas.openxmlformats.org/officeDocument/2006/relationships/customXml" Target="../ink/ink519.xml"/><Relationship Id="rId23" Type="http://schemas.openxmlformats.org/officeDocument/2006/relationships/customXml" Target="../ink/ink523.xml"/><Relationship Id="rId28" Type="http://schemas.openxmlformats.org/officeDocument/2006/relationships/image" Target="../media/image533.emf"/><Relationship Id="rId36" Type="http://schemas.openxmlformats.org/officeDocument/2006/relationships/image" Target="../media/image537.emf"/><Relationship Id="rId10" Type="http://schemas.openxmlformats.org/officeDocument/2006/relationships/image" Target="../media/image524.emf"/><Relationship Id="rId19" Type="http://schemas.openxmlformats.org/officeDocument/2006/relationships/customXml" Target="../ink/ink521.xml"/><Relationship Id="rId31" Type="http://schemas.openxmlformats.org/officeDocument/2006/relationships/customXml" Target="../ink/ink527.xml"/><Relationship Id="rId44" Type="http://schemas.openxmlformats.org/officeDocument/2006/relationships/image" Target="../media/image541.emf"/><Relationship Id="rId4" Type="http://schemas.openxmlformats.org/officeDocument/2006/relationships/image" Target="../media/image521.emf"/><Relationship Id="rId9" Type="http://schemas.openxmlformats.org/officeDocument/2006/relationships/customXml" Target="../ink/ink516.xml"/><Relationship Id="rId14" Type="http://schemas.openxmlformats.org/officeDocument/2006/relationships/image" Target="../media/image526.emf"/><Relationship Id="rId22" Type="http://schemas.openxmlformats.org/officeDocument/2006/relationships/image" Target="../media/image530.emf"/><Relationship Id="rId27" Type="http://schemas.openxmlformats.org/officeDocument/2006/relationships/customXml" Target="../ink/ink525.xml"/><Relationship Id="rId30" Type="http://schemas.openxmlformats.org/officeDocument/2006/relationships/image" Target="../media/image534.emf"/><Relationship Id="rId35" Type="http://schemas.openxmlformats.org/officeDocument/2006/relationships/customXml" Target="../ink/ink529.xml"/><Relationship Id="rId43" Type="http://schemas.openxmlformats.org/officeDocument/2006/relationships/customXml" Target="../ink/ink53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9.xml"/><Relationship Id="rId18" Type="http://schemas.openxmlformats.org/officeDocument/2006/relationships/image" Target="../media/image549.emf"/><Relationship Id="rId26" Type="http://schemas.openxmlformats.org/officeDocument/2006/relationships/image" Target="../media/image553.emf"/><Relationship Id="rId39" Type="http://schemas.openxmlformats.org/officeDocument/2006/relationships/customXml" Target="../ink/ink552.xml"/><Relationship Id="rId21" Type="http://schemas.openxmlformats.org/officeDocument/2006/relationships/customXml" Target="../ink/ink543.xml"/><Relationship Id="rId34" Type="http://schemas.openxmlformats.org/officeDocument/2006/relationships/image" Target="../media/image557.emf"/><Relationship Id="rId42" Type="http://schemas.openxmlformats.org/officeDocument/2006/relationships/image" Target="../media/image561.emf"/><Relationship Id="rId47" Type="http://schemas.openxmlformats.org/officeDocument/2006/relationships/customXml" Target="../ink/ink556.xml"/><Relationship Id="rId50" Type="http://schemas.openxmlformats.org/officeDocument/2006/relationships/image" Target="../media/image565.emf"/><Relationship Id="rId55" Type="http://schemas.openxmlformats.org/officeDocument/2006/relationships/customXml" Target="../ink/ink560.xml"/><Relationship Id="rId63" Type="http://schemas.openxmlformats.org/officeDocument/2006/relationships/customXml" Target="../ink/ink564.xml"/><Relationship Id="rId68" Type="http://schemas.openxmlformats.org/officeDocument/2006/relationships/image" Target="../media/image574.emf"/><Relationship Id="rId76" Type="http://schemas.openxmlformats.org/officeDocument/2006/relationships/image" Target="../media/image578.emf"/><Relationship Id="rId7" Type="http://schemas.openxmlformats.org/officeDocument/2006/relationships/customXml" Target="../ink/ink536.xml"/><Relationship Id="rId71" Type="http://schemas.openxmlformats.org/officeDocument/2006/relationships/customXml" Target="../ink/ink568.xml"/><Relationship Id="rId2" Type="http://schemas.openxmlformats.org/officeDocument/2006/relationships/image" Target="../media/image19.png"/><Relationship Id="rId16" Type="http://schemas.openxmlformats.org/officeDocument/2006/relationships/image" Target="../media/image548.emf"/><Relationship Id="rId29" Type="http://schemas.openxmlformats.org/officeDocument/2006/relationships/customXml" Target="../ink/ink547.xml"/><Relationship Id="rId11" Type="http://schemas.openxmlformats.org/officeDocument/2006/relationships/customXml" Target="../ink/ink538.xml"/><Relationship Id="rId24" Type="http://schemas.openxmlformats.org/officeDocument/2006/relationships/image" Target="../media/image552.emf"/><Relationship Id="rId32" Type="http://schemas.openxmlformats.org/officeDocument/2006/relationships/image" Target="../media/image556.emf"/><Relationship Id="rId37" Type="http://schemas.openxmlformats.org/officeDocument/2006/relationships/customXml" Target="../ink/ink551.xml"/><Relationship Id="rId40" Type="http://schemas.openxmlformats.org/officeDocument/2006/relationships/image" Target="../media/image560.emf"/><Relationship Id="rId45" Type="http://schemas.openxmlformats.org/officeDocument/2006/relationships/customXml" Target="../ink/ink555.xml"/><Relationship Id="rId53" Type="http://schemas.openxmlformats.org/officeDocument/2006/relationships/customXml" Target="../ink/ink559.xml"/><Relationship Id="rId58" Type="http://schemas.openxmlformats.org/officeDocument/2006/relationships/image" Target="../media/image569.emf"/><Relationship Id="rId66" Type="http://schemas.openxmlformats.org/officeDocument/2006/relationships/image" Target="../media/image573.emf"/><Relationship Id="rId74" Type="http://schemas.openxmlformats.org/officeDocument/2006/relationships/image" Target="../media/image577.emf"/><Relationship Id="rId5" Type="http://schemas.openxmlformats.org/officeDocument/2006/relationships/customXml" Target="../ink/ink535.xml"/><Relationship Id="rId15" Type="http://schemas.openxmlformats.org/officeDocument/2006/relationships/customXml" Target="../ink/ink540.xml"/><Relationship Id="rId23" Type="http://schemas.openxmlformats.org/officeDocument/2006/relationships/customXml" Target="../ink/ink544.xml"/><Relationship Id="rId28" Type="http://schemas.openxmlformats.org/officeDocument/2006/relationships/image" Target="../media/image554.emf"/><Relationship Id="rId36" Type="http://schemas.openxmlformats.org/officeDocument/2006/relationships/image" Target="../media/image558.emf"/><Relationship Id="rId49" Type="http://schemas.openxmlformats.org/officeDocument/2006/relationships/customXml" Target="../ink/ink557.xml"/><Relationship Id="rId57" Type="http://schemas.openxmlformats.org/officeDocument/2006/relationships/customXml" Target="../ink/ink561.xml"/><Relationship Id="rId61" Type="http://schemas.openxmlformats.org/officeDocument/2006/relationships/customXml" Target="../ink/ink563.xml"/><Relationship Id="rId10" Type="http://schemas.openxmlformats.org/officeDocument/2006/relationships/image" Target="../media/image545.emf"/><Relationship Id="rId19" Type="http://schemas.openxmlformats.org/officeDocument/2006/relationships/customXml" Target="../ink/ink542.xml"/><Relationship Id="rId31" Type="http://schemas.openxmlformats.org/officeDocument/2006/relationships/customXml" Target="../ink/ink548.xml"/><Relationship Id="rId44" Type="http://schemas.openxmlformats.org/officeDocument/2006/relationships/image" Target="../media/image562.emf"/><Relationship Id="rId52" Type="http://schemas.openxmlformats.org/officeDocument/2006/relationships/image" Target="../media/image566.emf"/><Relationship Id="rId60" Type="http://schemas.openxmlformats.org/officeDocument/2006/relationships/image" Target="../media/image570.emf"/><Relationship Id="rId65" Type="http://schemas.openxmlformats.org/officeDocument/2006/relationships/customXml" Target="../ink/ink565.xml"/><Relationship Id="rId73" Type="http://schemas.openxmlformats.org/officeDocument/2006/relationships/customXml" Target="../ink/ink569.xml"/><Relationship Id="rId4" Type="http://schemas.openxmlformats.org/officeDocument/2006/relationships/image" Target="../media/image542.emf"/><Relationship Id="rId9" Type="http://schemas.openxmlformats.org/officeDocument/2006/relationships/customXml" Target="../ink/ink537.xml"/><Relationship Id="rId14" Type="http://schemas.openxmlformats.org/officeDocument/2006/relationships/image" Target="../media/image547.emf"/><Relationship Id="rId22" Type="http://schemas.openxmlformats.org/officeDocument/2006/relationships/image" Target="../media/image551.emf"/><Relationship Id="rId27" Type="http://schemas.openxmlformats.org/officeDocument/2006/relationships/customXml" Target="../ink/ink546.xml"/><Relationship Id="rId30" Type="http://schemas.openxmlformats.org/officeDocument/2006/relationships/image" Target="../media/image555.emf"/><Relationship Id="rId35" Type="http://schemas.openxmlformats.org/officeDocument/2006/relationships/customXml" Target="../ink/ink550.xml"/><Relationship Id="rId43" Type="http://schemas.openxmlformats.org/officeDocument/2006/relationships/customXml" Target="../ink/ink554.xml"/><Relationship Id="rId48" Type="http://schemas.openxmlformats.org/officeDocument/2006/relationships/image" Target="../media/image564.emf"/><Relationship Id="rId56" Type="http://schemas.openxmlformats.org/officeDocument/2006/relationships/image" Target="../media/image568.emf"/><Relationship Id="rId64" Type="http://schemas.openxmlformats.org/officeDocument/2006/relationships/image" Target="../media/image572.emf"/><Relationship Id="rId69" Type="http://schemas.openxmlformats.org/officeDocument/2006/relationships/customXml" Target="../ink/ink567.xml"/><Relationship Id="rId8" Type="http://schemas.openxmlformats.org/officeDocument/2006/relationships/image" Target="../media/image544.emf"/><Relationship Id="rId51" Type="http://schemas.openxmlformats.org/officeDocument/2006/relationships/customXml" Target="../ink/ink558.xml"/><Relationship Id="rId72" Type="http://schemas.openxmlformats.org/officeDocument/2006/relationships/image" Target="../media/image576.emf"/><Relationship Id="rId3" Type="http://schemas.openxmlformats.org/officeDocument/2006/relationships/customXml" Target="../ink/ink534.xml"/><Relationship Id="rId12" Type="http://schemas.openxmlformats.org/officeDocument/2006/relationships/image" Target="../media/image546.emf"/><Relationship Id="rId17" Type="http://schemas.openxmlformats.org/officeDocument/2006/relationships/customXml" Target="../ink/ink541.xml"/><Relationship Id="rId25" Type="http://schemas.openxmlformats.org/officeDocument/2006/relationships/customXml" Target="../ink/ink545.xml"/><Relationship Id="rId33" Type="http://schemas.openxmlformats.org/officeDocument/2006/relationships/customXml" Target="../ink/ink549.xml"/><Relationship Id="rId38" Type="http://schemas.openxmlformats.org/officeDocument/2006/relationships/image" Target="../media/image559.emf"/><Relationship Id="rId46" Type="http://schemas.openxmlformats.org/officeDocument/2006/relationships/image" Target="../media/image563.emf"/><Relationship Id="rId59" Type="http://schemas.openxmlformats.org/officeDocument/2006/relationships/customXml" Target="../ink/ink562.xml"/><Relationship Id="rId67" Type="http://schemas.openxmlformats.org/officeDocument/2006/relationships/customXml" Target="../ink/ink566.xml"/><Relationship Id="rId20" Type="http://schemas.openxmlformats.org/officeDocument/2006/relationships/image" Target="../media/image550.emf"/><Relationship Id="rId41" Type="http://schemas.openxmlformats.org/officeDocument/2006/relationships/customXml" Target="../ink/ink553.xml"/><Relationship Id="rId54" Type="http://schemas.openxmlformats.org/officeDocument/2006/relationships/image" Target="../media/image567.emf"/><Relationship Id="rId62" Type="http://schemas.openxmlformats.org/officeDocument/2006/relationships/image" Target="../media/image571.emf"/><Relationship Id="rId70" Type="http://schemas.openxmlformats.org/officeDocument/2006/relationships/image" Target="../media/image575.emf"/><Relationship Id="rId75" Type="http://schemas.openxmlformats.org/officeDocument/2006/relationships/customXml" Target="../ink/ink5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6.xml"/><Relationship Id="rId18" Type="http://schemas.openxmlformats.org/officeDocument/2006/relationships/image" Target="../media/image586.emf"/><Relationship Id="rId26" Type="http://schemas.openxmlformats.org/officeDocument/2006/relationships/image" Target="../media/image590.emf"/><Relationship Id="rId39" Type="http://schemas.openxmlformats.org/officeDocument/2006/relationships/customXml" Target="../ink/ink589.xml"/><Relationship Id="rId21" Type="http://schemas.openxmlformats.org/officeDocument/2006/relationships/customXml" Target="../ink/ink580.xml"/><Relationship Id="rId34" Type="http://schemas.openxmlformats.org/officeDocument/2006/relationships/image" Target="../media/image594.emf"/><Relationship Id="rId42" Type="http://schemas.openxmlformats.org/officeDocument/2006/relationships/image" Target="../media/image598.emf"/><Relationship Id="rId47" Type="http://schemas.openxmlformats.org/officeDocument/2006/relationships/customXml" Target="../ink/ink593.xml"/><Relationship Id="rId50" Type="http://schemas.openxmlformats.org/officeDocument/2006/relationships/image" Target="../media/image602.emf"/><Relationship Id="rId55" Type="http://schemas.openxmlformats.org/officeDocument/2006/relationships/customXml" Target="../ink/ink597.xml"/><Relationship Id="rId63" Type="http://schemas.openxmlformats.org/officeDocument/2006/relationships/customXml" Target="../ink/ink601.xml"/><Relationship Id="rId68" Type="http://schemas.openxmlformats.org/officeDocument/2006/relationships/image" Target="../media/image611.emf"/><Relationship Id="rId7" Type="http://schemas.openxmlformats.org/officeDocument/2006/relationships/customXml" Target="../ink/ink573.xml"/><Relationship Id="rId2" Type="http://schemas.openxmlformats.org/officeDocument/2006/relationships/image" Target="../media/image20.png"/><Relationship Id="rId16" Type="http://schemas.openxmlformats.org/officeDocument/2006/relationships/image" Target="../media/image585.emf"/><Relationship Id="rId29" Type="http://schemas.openxmlformats.org/officeDocument/2006/relationships/customXml" Target="../ink/ink5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emf"/><Relationship Id="rId11" Type="http://schemas.openxmlformats.org/officeDocument/2006/relationships/customXml" Target="../ink/ink575.xml"/><Relationship Id="rId24" Type="http://schemas.openxmlformats.org/officeDocument/2006/relationships/image" Target="../media/image589.emf"/><Relationship Id="rId32" Type="http://schemas.openxmlformats.org/officeDocument/2006/relationships/image" Target="../media/image593.emf"/><Relationship Id="rId37" Type="http://schemas.openxmlformats.org/officeDocument/2006/relationships/customXml" Target="../ink/ink588.xml"/><Relationship Id="rId40" Type="http://schemas.openxmlformats.org/officeDocument/2006/relationships/image" Target="../media/image597.emf"/><Relationship Id="rId45" Type="http://schemas.openxmlformats.org/officeDocument/2006/relationships/customXml" Target="../ink/ink592.xml"/><Relationship Id="rId53" Type="http://schemas.openxmlformats.org/officeDocument/2006/relationships/customXml" Target="../ink/ink596.xml"/><Relationship Id="rId58" Type="http://schemas.openxmlformats.org/officeDocument/2006/relationships/image" Target="../media/image606.emf"/><Relationship Id="rId66" Type="http://schemas.openxmlformats.org/officeDocument/2006/relationships/image" Target="../media/image610.emf"/><Relationship Id="rId5" Type="http://schemas.openxmlformats.org/officeDocument/2006/relationships/customXml" Target="../ink/ink572.xml"/><Relationship Id="rId15" Type="http://schemas.openxmlformats.org/officeDocument/2006/relationships/customXml" Target="../ink/ink577.xml"/><Relationship Id="rId23" Type="http://schemas.openxmlformats.org/officeDocument/2006/relationships/customXml" Target="../ink/ink581.xml"/><Relationship Id="rId28" Type="http://schemas.openxmlformats.org/officeDocument/2006/relationships/image" Target="../media/image591.emf"/><Relationship Id="rId36" Type="http://schemas.openxmlformats.org/officeDocument/2006/relationships/image" Target="../media/image595.emf"/><Relationship Id="rId49" Type="http://schemas.openxmlformats.org/officeDocument/2006/relationships/customXml" Target="../ink/ink594.xml"/><Relationship Id="rId57" Type="http://schemas.openxmlformats.org/officeDocument/2006/relationships/customXml" Target="../ink/ink598.xml"/><Relationship Id="rId61" Type="http://schemas.openxmlformats.org/officeDocument/2006/relationships/customXml" Target="../ink/ink600.xml"/><Relationship Id="rId10" Type="http://schemas.openxmlformats.org/officeDocument/2006/relationships/image" Target="../media/image582.emf"/><Relationship Id="rId19" Type="http://schemas.openxmlformats.org/officeDocument/2006/relationships/customXml" Target="../ink/ink579.xml"/><Relationship Id="rId31" Type="http://schemas.openxmlformats.org/officeDocument/2006/relationships/customXml" Target="../ink/ink585.xml"/><Relationship Id="rId44" Type="http://schemas.openxmlformats.org/officeDocument/2006/relationships/image" Target="../media/image599.emf"/><Relationship Id="rId52" Type="http://schemas.openxmlformats.org/officeDocument/2006/relationships/image" Target="../media/image603.emf"/><Relationship Id="rId60" Type="http://schemas.openxmlformats.org/officeDocument/2006/relationships/image" Target="../media/image607.emf"/><Relationship Id="rId65" Type="http://schemas.openxmlformats.org/officeDocument/2006/relationships/customXml" Target="../ink/ink602.xml"/><Relationship Id="rId4" Type="http://schemas.openxmlformats.org/officeDocument/2006/relationships/image" Target="../media/image579.emf"/><Relationship Id="rId9" Type="http://schemas.openxmlformats.org/officeDocument/2006/relationships/customXml" Target="../ink/ink574.xml"/><Relationship Id="rId14" Type="http://schemas.openxmlformats.org/officeDocument/2006/relationships/image" Target="../media/image584.emf"/><Relationship Id="rId22" Type="http://schemas.openxmlformats.org/officeDocument/2006/relationships/image" Target="../media/image588.emf"/><Relationship Id="rId27" Type="http://schemas.openxmlformats.org/officeDocument/2006/relationships/customXml" Target="../ink/ink583.xml"/><Relationship Id="rId30" Type="http://schemas.openxmlformats.org/officeDocument/2006/relationships/image" Target="../media/image592.emf"/><Relationship Id="rId35" Type="http://schemas.openxmlformats.org/officeDocument/2006/relationships/customXml" Target="../ink/ink587.xml"/><Relationship Id="rId43" Type="http://schemas.openxmlformats.org/officeDocument/2006/relationships/customXml" Target="../ink/ink591.xml"/><Relationship Id="rId48" Type="http://schemas.openxmlformats.org/officeDocument/2006/relationships/image" Target="../media/image601.emf"/><Relationship Id="rId56" Type="http://schemas.openxmlformats.org/officeDocument/2006/relationships/image" Target="../media/image605.emf"/><Relationship Id="rId64" Type="http://schemas.openxmlformats.org/officeDocument/2006/relationships/image" Target="../media/image609.emf"/><Relationship Id="rId8" Type="http://schemas.openxmlformats.org/officeDocument/2006/relationships/image" Target="../media/image581.emf"/><Relationship Id="rId51" Type="http://schemas.openxmlformats.org/officeDocument/2006/relationships/customXml" Target="../ink/ink595.xml"/><Relationship Id="rId3" Type="http://schemas.openxmlformats.org/officeDocument/2006/relationships/customXml" Target="../ink/ink571.xml"/><Relationship Id="rId12" Type="http://schemas.openxmlformats.org/officeDocument/2006/relationships/image" Target="../media/image583.emf"/><Relationship Id="rId17" Type="http://schemas.openxmlformats.org/officeDocument/2006/relationships/customXml" Target="../ink/ink578.xml"/><Relationship Id="rId25" Type="http://schemas.openxmlformats.org/officeDocument/2006/relationships/customXml" Target="../ink/ink582.xml"/><Relationship Id="rId33" Type="http://schemas.openxmlformats.org/officeDocument/2006/relationships/customXml" Target="../ink/ink586.xml"/><Relationship Id="rId38" Type="http://schemas.openxmlformats.org/officeDocument/2006/relationships/image" Target="../media/image596.emf"/><Relationship Id="rId46" Type="http://schemas.openxmlformats.org/officeDocument/2006/relationships/image" Target="../media/image600.emf"/><Relationship Id="rId59" Type="http://schemas.openxmlformats.org/officeDocument/2006/relationships/customXml" Target="../ink/ink599.xml"/><Relationship Id="rId67" Type="http://schemas.openxmlformats.org/officeDocument/2006/relationships/customXml" Target="../ink/ink603.xml"/><Relationship Id="rId20" Type="http://schemas.openxmlformats.org/officeDocument/2006/relationships/image" Target="../media/image587.emf"/><Relationship Id="rId41" Type="http://schemas.openxmlformats.org/officeDocument/2006/relationships/customXml" Target="../ink/ink590.xml"/><Relationship Id="rId54" Type="http://schemas.openxmlformats.org/officeDocument/2006/relationships/image" Target="../media/image604.emf"/><Relationship Id="rId62" Type="http://schemas.openxmlformats.org/officeDocument/2006/relationships/image" Target="../media/image60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26.emf"/><Relationship Id="rId4" Type="http://schemas.openxmlformats.org/officeDocument/2006/relationships/customXml" Target="../ink/ink25.xml"/><Relationship Id="rId9" Type="http://schemas.openxmlformats.org/officeDocument/2006/relationships/image" Target="../media/image28.emf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1.xml"/><Relationship Id="rId21" Type="http://schemas.openxmlformats.org/officeDocument/2006/relationships/customXml" Target="../ink/ink613.xml"/><Relationship Id="rId42" Type="http://schemas.openxmlformats.org/officeDocument/2006/relationships/image" Target="../media/image632.emf"/><Relationship Id="rId63" Type="http://schemas.openxmlformats.org/officeDocument/2006/relationships/customXml" Target="../ink/ink634.xml"/><Relationship Id="rId84" Type="http://schemas.openxmlformats.org/officeDocument/2006/relationships/image" Target="../media/image24.png"/><Relationship Id="rId138" Type="http://schemas.openxmlformats.org/officeDocument/2006/relationships/image" Target="../media/image52.png"/><Relationship Id="rId159" Type="http://schemas.openxmlformats.org/officeDocument/2006/relationships/customXml" Target="../ink/ink682.xml"/><Relationship Id="rId170" Type="http://schemas.openxmlformats.org/officeDocument/2006/relationships/image" Target="../media/image68.png"/><Relationship Id="rId191" Type="http://schemas.openxmlformats.org/officeDocument/2006/relationships/customXml" Target="../ink/ink698.xml"/><Relationship Id="rId205" Type="http://schemas.openxmlformats.org/officeDocument/2006/relationships/customXml" Target="../ink/ink705.xml"/><Relationship Id="rId226" Type="http://schemas.openxmlformats.org/officeDocument/2006/relationships/image" Target="../media/image96.png"/><Relationship Id="rId247" Type="http://schemas.openxmlformats.org/officeDocument/2006/relationships/customXml" Target="../ink/ink727.xml"/><Relationship Id="rId107" Type="http://schemas.openxmlformats.org/officeDocument/2006/relationships/customXml" Target="../ink/ink656.xml"/><Relationship Id="rId11" Type="http://schemas.openxmlformats.org/officeDocument/2006/relationships/customXml" Target="../ink/ink608.xml"/><Relationship Id="rId32" Type="http://schemas.openxmlformats.org/officeDocument/2006/relationships/image" Target="../media/image627.emf"/><Relationship Id="rId53" Type="http://schemas.openxmlformats.org/officeDocument/2006/relationships/customXml" Target="../ink/ink629.xml"/><Relationship Id="rId74" Type="http://schemas.openxmlformats.org/officeDocument/2006/relationships/image" Target="../media/image648.emf"/><Relationship Id="rId128" Type="http://schemas.openxmlformats.org/officeDocument/2006/relationships/image" Target="../media/image47.png"/><Relationship Id="rId149" Type="http://schemas.openxmlformats.org/officeDocument/2006/relationships/customXml" Target="../ink/ink677.xml"/><Relationship Id="rId5" Type="http://schemas.openxmlformats.org/officeDocument/2006/relationships/customXml" Target="../ink/ink605.xml"/><Relationship Id="rId95" Type="http://schemas.openxmlformats.org/officeDocument/2006/relationships/customXml" Target="../ink/ink650.xml"/><Relationship Id="rId160" Type="http://schemas.openxmlformats.org/officeDocument/2006/relationships/image" Target="../media/image63.png"/><Relationship Id="rId181" Type="http://schemas.openxmlformats.org/officeDocument/2006/relationships/customXml" Target="../ink/ink693.xml"/><Relationship Id="rId216" Type="http://schemas.openxmlformats.org/officeDocument/2006/relationships/image" Target="../media/image91.png"/><Relationship Id="rId237" Type="http://schemas.openxmlformats.org/officeDocument/2006/relationships/image" Target="../media/image101.png"/><Relationship Id="rId22" Type="http://schemas.openxmlformats.org/officeDocument/2006/relationships/image" Target="../media/image622.emf"/><Relationship Id="rId43" Type="http://schemas.openxmlformats.org/officeDocument/2006/relationships/customXml" Target="../ink/ink624.xml"/><Relationship Id="rId64" Type="http://schemas.openxmlformats.org/officeDocument/2006/relationships/image" Target="../media/image643.emf"/><Relationship Id="rId118" Type="http://schemas.openxmlformats.org/officeDocument/2006/relationships/image" Target="../media/image42.png"/><Relationship Id="rId139" Type="http://schemas.openxmlformats.org/officeDocument/2006/relationships/customXml" Target="../ink/ink672.xml"/><Relationship Id="rId85" Type="http://schemas.openxmlformats.org/officeDocument/2006/relationships/customXml" Target="../ink/ink645.xml"/><Relationship Id="rId150" Type="http://schemas.openxmlformats.org/officeDocument/2006/relationships/image" Target="../media/image58.png"/><Relationship Id="rId171" Type="http://schemas.openxmlformats.org/officeDocument/2006/relationships/customXml" Target="../ink/ink688.xml"/><Relationship Id="rId192" Type="http://schemas.openxmlformats.org/officeDocument/2006/relationships/image" Target="../media/image79.png"/><Relationship Id="rId206" Type="http://schemas.openxmlformats.org/officeDocument/2006/relationships/image" Target="../media/image86.png"/><Relationship Id="rId227" Type="http://schemas.openxmlformats.org/officeDocument/2006/relationships/customXml" Target="../ink/ink716.xml"/><Relationship Id="rId248" Type="http://schemas.openxmlformats.org/officeDocument/2006/relationships/image" Target="../media/image106.png"/><Relationship Id="rId12" Type="http://schemas.openxmlformats.org/officeDocument/2006/relationships/image" Target="../media/image617.emf"/><Relationship Id="rId33" Type="http://schemas.openxmlformats.org/officeDocument/2006/relationships/customXml" Target="../ink/ink619.xml"/><Relationship Id="rId108" Type="http://schemas.openxmlformats.org/officeDocument/2006/relationships/image" Target="../media/image37.png"/><Relationship Id="rId129" Type="http://schemas.openxmlformats.org/officeDocument/2006/relationships/customXml" Target="../ink/ink667.xml"/><Relationship Id="rId54" Type="http://schemas.openxmlformats.org/officeDocument/2006/relationships/image" Target="../media/image638.emf"/><Relationship Id="rId70" Type="http://schemas.openxmlformats.org/officeDocument/2006/relationships/image" Target="../media/image646.emf"/><Relationship Id="rId75" Type="http://schemas.openxmlformats.org/officeDocument/2006/relationships/customXml" Target="../ink/ink640.xml"/><Relationship Id="rId91" Type="http://schemas.openxmlformats.org/officeDocument/2006/relationships/customXml" Target="../ink/ink648.xml"/><Relationship Id="rId96" Type="http://schemas.openxmlformats.org/officeDocument/2006/relationships/image" Target="../media/image31.png"/><Relationship Id="rId140" Type="http://schemas.openxmlformats.org/officeDocument/2006/relationships/image" Target="../media/image53.png"/><Relationship Id="rId145" Type="http://schemas.openxmlformats.org/officeDocument/2006/relationships/customXml" Target="../ink/ink675.xml"/><Relationship Id="rId161" Type="http://schemas.openxmlformats.org/officeDocument/2006/relationships/customXml" Target="../ink/ink683.xml"/><Relationship Id="rId166" Type="http://schemas.openxmlformats.org/officeDocument/2006/relationships/image" Target="../media/image66.png"/><Relationship Id="rId182" Type="http://schemas.openxmlformats.org/officeDocument/2006/relationships/image" Target="../media/image74.png"/><Relationship Id="rId187" Type="http://schemas.openxmlformats.org/officeDocument/2006/relationships/customXml" Target="../ink/ink696.xml"/><Relationship Id="rId217" Type="http://schemas.openxmlformats.org/officeDocument/2006/relationships/customXml" Target="../ink/ink7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emf"/><Relationship Id="rId212" Type="http://schemas.openxmlformats.org/officeDocument/2006/relationships/image" Target="../media/image89.png"/><Relationship Id="rId233" Type="http://schemas.openxmlformats.org/officeDocument/2006/relationships/image" Target="../media/image99.png"/><Relationship Id="rId238" Type="http://schemas.openxmlformats.org/officeDocument/2006/relationships/customXml" Target="../ink/ink722.xml"/><Relationship Id="rId254" Type="http://schemas.openxmlformats.org/officeDocument/2006/relationships/customXml" Target="../ink/ink731.xml"/><Relationship Id="rId23" Type="http://schemas.openxmlformats.org/officeDocument/2006/relationships/customXml" Target="../ink/ink614.xml"/><Relationship Id="rId28" Type="http://schemas.openxmlformats.org/officeDocument/2006/relationships/image" Target="../media/image625.emf"/><Relationship Id="rId49" Type="http://schemas.openxmlformats.org/officeDocument/2006/relationships/customXml" Target="../ink/ink627.xml"/><Relationship Id="rId114" Type="http://schemas.openxmlformats.org/officeDocument/2006/relationships/image" Target="../media/image40.png"/><Relationship Id="rId119" Type="http://schemas.openxmlformats.org/officeDocument/2006/relationships/customXml" Target="../ink/ink662.xml"/><Relationship Id="rId44" Type="http://schemas.openxmlformats.org/officeDocument/2006/relationships/image" Target="../media/image633.emf"/><Relationship Id="rId60" Type="http://schemas.openxmlformats.org/officeDocument/2006/relationships/image" Target="../media/image641.emf"/><Relationship Id="rId65" Type="http://schemas.openxmlformats.org/officeDocument/2006/relationships/customXml" Target="../ink/ink635.xml"/><Relationship Id="rId81" Type="http://schemas.openxmlformats.org/officeDocument/2006/relationships/customXml" Target="../ink/ink643.xml"/><Relationship Id="rId86" Type="http://schemas.openxmlformats.org/officeDocument/2006/relationships/image" Target="../media/image25.png"/><Relationship Id="rId130" Type="http://schemas.openxmlformats.org/officeDocument/2006/relationships/image" Target="../media/image48.png"/><Relationship Id="rId135" Type="http://schemas.openxmlformats.org/officeDocument/2006/relationships/customXml" Target="../ink/ink670.xml"/><Relationship Id="rId151" Type="http://schemas.openxmlformats.org/officeDocument/2006/relationships/customXml" Target="../ink/ink678.xml"/><Relationship Id="rId156" Type="http://schemas.openxmlformats.org/officeDocument/2006/relationships/image" Target="../media/image61.png"/><Relationship Id="rId177" Type="http://schemas.openxmlformats.org/officeDocument/2006/relationships/customXml" Target="../ink/ink691.xml"/><Relationship Id="rId198" Type="http://schemas.openxmlformats.org/officeDocument/2006/relationships/image" Target="../media/image82.png"/><Relationship Id="rId172" Type="http://schemas.openxmlformats.org/officeDocument/2006/relationships/image" Target="../media/image69.png"/><Relationship Id="rId193" Type="http://schemas.openxmlformats.org/officeDocument/2006/relationships/customXml" Target="../ink/ink699.xml"/><Relationship Id="rId202" Type="http://schemas.openxmlformats.org/officeDocument/2006/relationships/image" Target="../media/image84.png"/><Relationship Id="rId207" Type="http://schemas.openxmlformats.org/officeDocument/2006/relationships/customXml" Target="../ink/ink706.xml"/><Relationship Id="rId223" Type="http://schemas.openxmlformats.org/officeDocument/2006/relationships/customXml" Target="../ink/ink714.xml"/><Relationship Id="rId228" Type="http://schemas.openxmlformats.org/officeDocument/2006/relationships/image" Target="../media/image97.png"/><Relationship Id="rId244" Type="http://schemas.openxmlformats.org/officeDocument/2006/relationships/customXml" Target="../ink/ink725.xml"/><Relationship Id="rId249" Type="http://schemas.openxmlformats.org/officeDocument/2006/relationships/customXml" Target="../ink/ink728.xml"/><Relationship Id="rId13" Type="http://schemas.openxmlformats.org/officeDocument/2006/relationships/customXml" Target="../ink/ink609.xml"/><Relationship Id="rId18" Type="http://schemas.openxmlformats.org/officeDocument/2006/relationships/image" Target="../media/image620.emf"/><Relationship Id="rId39" Type="http://schemas.openxmlformats.org/officeDocument/2006/relationships/customXml" Target="../ink/ink622.xml"/><Relationship Id="rId109" Type="http://schemas.openxmlformats.org/officeDocument/2006/relationships/customXml" Target="../ink/ink657.xml"/><Relationship Id="rId34" Type="http://schemas.openxmlformats.org/officeDocument/2006/relationships/image" Target="../media/image628.emf"/><Relationship Id="rId50" Type="http://schemas.openxmlformats.org/officeDocument/2006/relationships/image" Target="../media/image636.emf"/><Relationship Id="rId55" Type="http://schemas.openxmlformats.org/officeDocument/2006/relationships/customXml" Target="../ink/ink630.xml"/><Relationship Id="rId76" Type="http://schemas.openxmlformats.org/officeDocument/2006/relationships/image" Target="../media/image649.emf"/><Relationship Id="rId97" Type="http://schemas.openxmlformats.org/officeDocument/2006/relationships/customXml" Target="../ink/ink651.xml"/><Relationship Id="rId104" Type="http://schemas.openxmlformats.org/officeDocument/2006/relationships/image" Target="../media/image35.png"/><Relationship Id="rId120" Type="http://schemas.openxmlformats.org/officeDocument/2006/relationships/image" Target="../media/image43.png"/><Relationship Id="rId125" Type="http://schemas.openxmlformats.org/officeDocument/2006/relationships/customXml" Target="../ink/ink665.xml"/><Relationship Id="rId141" Type="http://schemas.openxmlformats.org/officeDocument/2006/relationships/customXml" Target="../ink/ink673.xml"/><Relationship Id="rId146" Type="http://schemas.openxmlformats.org/officeDocument/2006/relationships/image" Target="../media/image56.png"/><Relationship Id="rId167" Type="http://schemas.openxmlformats.org/officeDocument/2006/relationships/customXml" Target="../ink/ink686.xml"/><Relationship Id="rId188" Type="http://schemas.openxmlformats.org/officeDocument/2006/relationships/image" Target="../media/image77.png"/><Relationship Id="rId7" Type="http://schemas.openxmlformats.org/officeDocument/2006/relationships/customXml" Target="../ink/ink606.xml"/><Relationship Id="rId71" Type="http://schemas.openxmlformats.org/officeDocument/2006/relationships/customXml" Target="../ink/ink638.xml"/><Relationship Id="rId92" Type="http://schemas.openxmlformats.org/officeDocument/2006/relationships/image" Target="../media/image28.png"/><Relationship Id="rId162" Type="http://schemas.openxmlformats.org/officeDocument/2006/relationships/image" Target="../media/image64.png"/><Relationship Id="rId183" Type="http://schemas.openxmlformats.org/officeDocument/2006/relationships/customXml" Target="../ink/ink694.xml"/><Relationship Id="rId213" Type="http://schemas.openxmlformats.org/officeDocument/2006/relationships/customXml" Target="../ink/ink709.xml"/><Relationship Id="rId218" Type="http://schemas.openxmlformats.org/officeDocument/2006/relationships/image" Target="../media/image92.png"/><Relationship Id="rId234" Type="http://schemas.openxmlformats.org/officeDocument/2006/relationships/customXml" Target="../ink/ink720.xml"/><Relationship Id="rId239" Type="http://schemas.openxmlformats.org/officeDocument/2006/relationships/image" Target="../media/image102.png"/><Relationship Id="rId2" Type="http://schemas.openxmlformats.org/officeDocument/2006/relationships/image" Target="../media/image21.png"/><Relationship Id="rId29" Type="http://schemas.openxmlformats.org/officeDocument/2006/relationships/customXml" Target="../ink/ink617.xml"/><Relationship Id="rId250" Type="http://schemas.openxmlformats.org/officeDocument/2006/relationships/image" Target="../media/image107.png"/><Relationship Id="rId255" Type="http://schemas.openxmlformats.org/officeDocument/2006/relationships/image" Target="../media/image109.png"/><Relationship Id="rId24" Type="http://schemas.openxmlformats.org/officeDocument/2006/relationships/image" Target="../media/image623.emf"/><Relationship Id="rId40" Type="http://schemas.openxmlformats.org/officeDocument/2006/relationships/image" Target="../media/image631.emf"/><Relationship Id="rId45" Type="http://schemas.openxmlformats.org/officeDocument/2006/relationships/customXml" Target="../ink/ink625.xml"/><Relationship Id="rId66" Type="http://schemas.openxmlformats.org/officeDocument/2006/relationships/image" Target="../media/image644.emf"/><Relationship Id="rId87" Type="http://schemas.openxmlformats.org/officeDocument/2006/relationships/customXml" Target="../ink/ink646.xml"/><Relationship Id="rId110" Type="http://schemas.openxmlformats.org/officeDocument/2006/relationships/image" Target="../media/image38.png"/><Relationship Id="rId115" Type="http://schemas.openxmlformats.org/officeDocument/2006/relationships/customXml" Target="../ink/ink660.xml"/><Relationship Id="rId131" Type="http://schemas.openxmlformats.org/officeDocument/2006/relationships/customXml" Target="../ink/ink668.xml"/><Relationship Id="rId136" Type="http://schemas.openxmlformats.org/officeDocument/2006/relationships/image" Target="../media/image51.png"/><Relationship Id="rId157" Type="http://schemas.openxmlformats.org/officeDocument/2006/relationships/customXml" Target="../ink/ink681.xml"/><Relationship Id="rId178" Type="http://schemas.openxmlformats.org/officeDocument/2006/relationships/image" Target="../media/image72.png"/><Relationship Id="rId61" Type="http://schemas.openxmlformats.org/officeDocument/2006/relationships/customXml" Target="../ink/ink633.xml"/><Relationship Id="rId82" Type="http://schemas.openxmlformats.org/officeDocument/2006/relationships/image" Target="../media/image23.png"/><Relationship Id="rId152" Type="http://schemas.openxmlformats.org/officeDocument/2006/relationships/image" Target="../media/image59.png"/><Relationship Id="rId173" Type="http://schemas.openxmlformats.org/officeDocument/2006/relationships/customXml" Target="../ink/ink689.xml"/><Relationship Id="rId194" Type="http://schemas.openxmlformats.org/officeDocument/2006/relationships/image" Target="../media/image80.png"/><Relationship Id="rId199" Type="http://schemas.openxmlformats.org/officeDocument/2006/relationships/customXml" Target="../ink/ink702.xml"/><Relationship Id="rId203" Type="http://schemas.openxmlformats.org/officeDocument/2006/relationships/customXml" Target="../ink/ink704.xml"/><Relationship Id="rId208" Type="http://schemas.openxmlformats.org/officeDocument/2006/relationships/image" Target="../media/image87.png"/><Relationship Id="rId229" Type="http://schemas.openxmlformats.org/officeDocument/2006/relationships/customXml" Target="../ink/ink717.xml"/><Relationship Id="rId19" Type="http://schemas.openxmlformats.org/officeDocument/2006/relationships/customXml" Target="../ink/ink612.xml"/><Relationship Id="rId224" Type="http://schemas.openxmlformats.org/officeDocument/2006/relationships/image" Target="../media/image95.png"/><Relationship Id="rId240" Type="http://schemas.openxmlformats.org/officeDocument/2006/relationships/customXml" Target="../ink/ink723.xml"/><Relationship Id="rId245" Type="http://schemas.openxmlformats.org/officeDocument/2006/relationships/image" Target="../media/image105.png"/><Relationship Id="rId14" Type="http://schemas.openxmlformats.org/officeDocument/2006/relationships/image" Target="../media/image618.emf"/><Relationship Id="rId30" Type="http://schemas.openxmlformats.org/officeDocument/2006/relationships/image" Target="../media/image626.emf"/><Relationship Id="rId35" Type="http://schemas.openxmlformats.org/officeDocument/2006/relationships/customXml" Target="../ink/ink620.xml"/><Relationship Id="rId56" Type="http://schemas.openxmlformats.org/officeDocument/2006/relationships/image" Target="../media/image639.emf"/><Relationship Id="rId77" Type="http://schemas.openxmlformats.org/officeDocument/2006/relationships/customXml" Target="../ink/ink641.xml"/><Relationship Id="rId100" Type="http://schemas.openxmlformats.org/officeDocument/2006/relationships/image" Target="../media/image33.png"/><Relationship Id="rId105" Type="http://schemas.openxmlformats.org/officeDocument/2006/relationships/customXml" Target="../ink/ink655.xml"/><Relationship Id="rId126" Type="http://schemas.openxmlformats.org/officeDocument/2006/relationships/image" Target="../media/image46.png"/><Relationship Id="rId147" Type="http://schemas.openxmlformats.org/officeDocument/2006/relationships/customXml" Target="../ink/ink676.xml"/><Relationship Id="rId168" Type="http://schemas.openxmlformats.org/officeDocument/2006/relationships/image" Target="../media/image67.png"/><Relationship Id="rId8" Type="http://schemas.openxmlformats.org/officeDocument/2006/relationships/image" Target="../media/image615.emf"/><Relationship Id="rId51" Type="http://schemas.openxmlformats.org/officeDocument/2006/relationships/customXml" Target="../ink/ink628.xml"/><Relationship Id="rId72" Type="http://schemas.openxmlformats.org/officeDocument/2006/relationships/image" Target="../media/image647.emf"/><Relationship Id="rId93" Type="http://schemas.openxmlformats.org/officeDocument/2006/relationships/customXml" Target="../ink/ink649.xml"/><Relationship Id="rId98" Type="http://schemas.openxmlformats.org/officeDocument/2006/relationships/image" Target="../media/image32.png"/><Relationship Id="rId121" Type="http://schemas.openxmlformats.org/officeDocument/2006/relationships/customXml" Target="../ink/ink663.xml"/><Relationship Id="rId142" Type="http://schemas.openxmlformats.org/officeDocument/2006/relationships/image" Target="../media/image54.png"/><Relationship Id="rId163" Type="http://schemas.openxmlformats.org/officeDocument/2006/relationships/customXml" Target="../ink/ink684.xml"/><Relationship Id="rId184" Type="http://schemas.openxmlformats.org/officeDocument/2006/relationships/image" Target="../media/image75.png"/><Relationship Id="rId189" Type="http://schemas.openxmlformats.org/officeDocument/2006/relationships/customXml" Target="../ink/ink697.xml"/><Relationship Id="rId219" Type="http://schemas.openxmlformats.org/officeDocument/2006/relationships/customXml" Target="../ink/ink712.xml"/><Relationship Id="rId3" Type="http://schemas.openxmlformats.org/officeDocument/2006/relationships/customXml" Target="../ink/ink604.xml"/><Relationship Id="rId214" Type="http://schemas.openxmlformats.org/officeDocument/2006/relationships/image" Target="../media/image90.png"/><Relationship Id="rId230" Type="http://schemas.openxmlformats.org/officeDocument/2006/relationships/customXml" Target="../ink/ink718.xml"/><Relationship Id="rId235" Type="http://schemas.openxmlformats.org/officeDocument/2006/relationships/image" Target="../media/image100.png"/><Relationship Id="rId251" Type="http://schemas.openxmlformats.org/officeDocument/2006/relationships/customXml" Target="../ink/ink729.xml"/><Relationship Id="rId256" Type="http://schemas.openxmlformats.org/officeDocument/2006/relationships/customXml" Target="../ink/ink732.xml"/><Relationship Id="rId25" Type="http://schemas.openxmlformats.org/officeDocument/2006/relationships/customXml" Target="../ink/ink615.xml"/><Relationship Id="rId46" Type="http://schemas.openxmlformats.org/officeDocument/2006/relationships/image" Target="../media/image634.emf"/><Relationship Id="rId67" Type="http://schemas.openxmlformats.org/officeDocument/2006/relationships/customXml" Target="../ink/ink636.xml"/><Relationship Id="rId116" Type="http://schemas.openxmlformats.org/officeDocument/2006/relationships/image" Target="../media/image41.png"/><Relationship Id="rId137" Type="http://schemas.openxmlformats.org/officeDocument/2006/relationships/customXml" Target="../ink/ink671.xml"/><Relationship Id="rId158" Type="http://schemas.openxmlformats.org/officeDocument/2006/relationships/image" Target="../media/image62.png"/><Relationship Id="rId20" Type="http://schemas.openxmlformats.org/officeDocument/2006/relationships/image" Target="../media/image621.emf"/><Relationship Id="rId41" Type="http://schemas.openxmlformats.org/officeDocument/2006/relationships/customXml" Target="../ink/ink623.xml"/><Relationship Id="rId62" Type="http://schemas.openxmlformats.org/officeDocument/2006/relationships/image" Target="../media/image642.emf"/><Relationship Id="rId83" Type="http://schemas.openxmlformats.org/officeDocument/2006/relationships/customXml" Target="../ink/ink644.xml"/><Relationship Id="rId88" Type="http://schemas.openxmlformats.org/officeDocument/2006/relationships/image" Target="../media/image26.png"/><Relationship Id="rId111" Type="http://schemas.openxmlformats.org/officeDocument/2006/relationships/customXml" Target="../ink/ink658.xml"/><Relationship Id="rId132" Type="http://schemas.openxmlformats.org/officeDocument/2006/relationships/image" Target="../media/image49.png"/><Relationship Id="rId153" Type="http://schemas.openxmlformats.org/officeDocument/2006/relationships/customXml" Target="../ink/ink679.xml"/><Relationship Id="rId174" Type="http://schemas.openxmlformats.org/officeDocument/2006/relationships/image" Target="../media/image70.png"/><Relationship Id="rId179" Type="http://schemas.openxmlformats.org/officeDocument/2006/relationships/customXml" Target="../ink/ink692.xml"/><Relationship Id="rId195" Type="http://schemas.openxmlformats.org/officeDocument/2006/relationships/customXml" Target="../ink/ink700.xml"/><Relationship Id="rId209" Type="http://schemas.openxmlformats.org/officeDocument/2006/relationships/customXml" Target="../ink/ink707.xml"/><Relationship Id="rId190" Type="http://schemas.openxmlformats.org/officeDocument/2006/relationships/image" Target="../media/image78.png"/><Relationship Id="rId204" Type="http://schemas.openxmlformats.org/officeDocument/2006/relationships/image" Target="../media/image85.png"/><Relationship Id="rId220" Type="http://schemas.openxmlformats.org/officeDocument/2006/relationships/image" Target="../media/image93.png"/><Relationship Id="rId225" Type="http://schemas.openxmlformats.org/officeDocument/2006/relationships/customXml" Target="../ink/ink715.xml"/><Relationship Id="rId241" Type="http://schemas.openxmlformats.org/officeDocument/2006/relationships/image" Target="../media/image103.png"/><Relationship Id="rId246" Type="http://schemas.openxmlformats.org/officeDocument/2006/relationships/customXml" Target="../ink/ink726.xml"/><Relationship Id="rId15" Type="http://schemas.openxmlformats.org/officeDocument/2006/relationships/customXml" Target="../ink/ink610.xml"/><Relationship Id="rId36" Type="http://schemas.openxmlformats.org/officeDocument/2006/relationships/image" Target="../media/image629.emf"/><Relationship Id="rId57" Type="http://schemas.openxmlformats.org/officeDocument/2006/relationships/customXml" Target="../ink/ink631.xml"/><Relationship Id="rId106" Type="http://schemas.openxmlformats.org/officeDocument/2006/relationships/image" Target="../media/image36.png"/><Relationship Id="rId127" Type="http://schemas.openxmlformats.org/officeDocument/2006/relationships/customXml" Target="../ink/ink666.xml"/><Relationship Id="rId10" Type="http://schemas.openxmlformats.org/officeDocument/2006/relationships/image" Target="../media/image616.emf"/><Relationship Id="rId31" Type="http://schemas.openxmlformats.org/officeDocument/2006/relationships/customXml" Target="../ink/ink618.xml"/><Relationship Id="rId52" Type="http://schemas.openxmlformats.org/officeDocument/2006/relationships/image" Target="../media/image637.emf"/><Relationship Id="rId73" Type="http://schemas.openxmlformats.org/officeDocument/2006/relationships/customXml" Target="../ink/ink639.xml"/><Relationship Id="rId78" Type="http://schemas.openxmlformats.org/officeDocument/2006/relationships/image" Target="../media/image650.emf"/><Relationship Id="rId94" Type="http://schemas.openxmlformats.org/officeDocument/2006/relationships/image" Target="../media/image29.png"/><Relationship Id="rId99" Type="http://schemas.openxmlformats.org/officeDocument/2006/relationships/customXml" Target="../ink/ink652.xml"/><Relationship Id="rId101" Type="http://schemas.openxmlformats.org/officeDocument/2006/relationships/customXml" Target="../ink/ink653.xml"/><Relationship Id="rId122" Type="http://schemas.openxmlformats.org/officeDocument/2006/relationships/image" Target="../media/image44.png"/><Relationship Id="rId143" Type="http://schemas.openxmlformats.org/officeDocument/2006/relationships/customXml" Target="../ink/ink674.xml"/><Relationship Id="rId148" Type="http://schemas.openxmlformats.org/officeDocument/2006/relationships/image" Target="../media/image57.png"/><Relationship Id="rId164" Type="http://schemas.openxmlformats.org/officeDocument/2006/relationships/image" Target="../media/image65.png"/><Relationship Id="rId169" Type="http://schemas.openxmlformats.org/officeDocument/2006/relationships/customXml" Target="../ink/ink687.xml"/><Relationship Id="rId185" Type="http://schemas.openxmlformats.org/officeDocument/2006/relationships/customXml" Target="../ink/ink695.xml"/><Relationship Id="rId4" Type="http://schemas.openxmlformats.org/officeDocument/2006/relationships/image" Target="../media/image613.emf"/><Relationship Id="rId9" Type="http://schemas.openxmlformats.org/officeDocument/2006/relationships/customXml" Target="../ink/ink607.xml"/><Relationship Id="rId180" Type="http://schemas.openxmlformats.org/officeDocument/2006/relationships/image" Target="../media/image73.png"/><Relationship Id="rId210" Type="http://schemas.openxmlformats.org/officeDocument/2006/relationships/image" Target="../media/image88.png"/><Relationship Id="rId215" Type="http://schemas.openxmlformats.org/officeDocument/2006/relationships/customXml" Target="../ink/ink710.xml"/><Relationship Id="rId236" Type="http://schemas.openxmlformats.org/officeDocument/2006/relationships/customXml" Target="../ink/ink721.xml"/><Relationship Id="rId257" Type="http://schemas.openxmlformats.org/officeDocument/2006/relationships/image" Target="../media/image110.png"/><Relationship Id="rId26" Type="http://schemas.openxmlformats.org/officeDocument/2006/relationships/image" Target="../media/image624.emf"/><Relationship Id="rId231" Type="http://schemas.openxmlformats.org/officeDocument/2006/relationships/image" Target="../media/image98.png"/><Relationship Id="rId252" Type="http://schemas.openxmlformats.org/officeDocument/2006/relationships/customXml" Target="../ink/ink730.xml"/><Relationship Id="rId47" Type="http://schemas.openxmlformats.org/officeDocument/2006/relationships/customXml" Target="../ink/ink626.xml"/><Relationship Id="rId68" Type="http://schemas.openxmlformats.org/officeDocument/2006/relationships/image" Target="../media/image645.emf"/><Relationship Id="rId89" Type="http://schemas.openxmlformats.org/officeDocument/2006/relationships/customXml" Target="../ink/ink647.xml"/><Relationship Id="rId112" Type="http://schemas.openxmlformats.org/officeDocument/2006/relationships/image" Target="../media/image39.png"/><Relationship Id="rId133" Type="http://schemas.openxmlformats.org/officeDocument/2006/relationships/customXml" Target="../ink/ink669.xml"/><Relationship Id="rId154" Type="http://schemas.openxmlformats.org/officeDocument/2006/relationships/image" Target="../media/image60.png"/><Relationship Id="rId175" Type="http://schemas.openxmlformats.org/officeDocument/2006/relationships/customXml" Target="../ink/ink690.xml"/><Relationship Id="rId196" Type="http://schemas.openxmlformats.org/officeDocument/2006/relationships/image" Target="../media/image81.png"/><Relationship Id="rId200" Type="http://schemas.openxmlformats.org/officeDocument/2006/relationships/image" Target="../media/image83.png"/><Relationship Id="rId16" Type="http://schemas.openxmlformats.org/officeDocument/2006/relationships/image" Target="../media/image619.emf"/><Relationship Id="rId221" Type="http://schemas.openxmlformats.org/officeDocument/2006/relationships/customXml" Target="../ink/ink713.xml"/><Relationship Id="rId242" Type="http://schemas.openxmlformats.org/officeDocument/2006/relationships/customXml" Target="../ink/ink724.xml"/><Relationship Id="rId37" Type="http://schemas.openxmlformats.org/officeDocument/2006/relationships/customXml" Target="../ink/ink621.xml"/><Relationship Id="rId58" Type="http://schemas.openxmlformats.org/officeDocument/2006/relationships/image" Target="../media/image640.emf"/><Relationship Id="rId79" Type="http://schemas.openxmlformats.org/officeDocument/2006/relationships/customXml" Target="../ink/ink642.xml"/><Relationship Id="rId102" Type="http://schemas.openxmlformats.org/officeDocument/2006/relationships/image" Target="../media/image34.png"/><Relationship Id="rId123" Type="http://schemas.openxmlformats.org/officeDocument/2006/relationships/customXml" Target="../ink/ink664.xml"/><Relationship Id="rId144" Type="http://schemas.openxmlformats.org/officeDocument/2006/relationships/image" Target="../media/image55.png"/><Relationship Id="rId90" Type="http://schemas.openxmlformats.org/officeDocument/2006/relationships/image" Target="../media/image27.png"/><Relationship Id="rId165" Type="http://schemas.openxmlformats.org/officeDocument/2006/relationships/customXml" Target="../ink/ink685.xml"/><Relationship Id="rId186" Type="http://schemas.openxmlformats.org/officeDocument/2006/relationships/image" Target="../media/image76.png"/><Relationship Id="rId211" Type="http://schemas.openxmlformats.org/officeDocument/2006/relationships/customXml" Target="../ink/ink708.xml"/><Relationship Id="rId232" Type="http://schemas.openxmlformats.org/officeDocument/2006/relationships/customXml" Target="../ink/ink719.xml"/><Relationship Id="rId253" Type="http://schemas.openxmlformats.org/officeDocument/2006/relationships/image" Target="../media/image108.png"/><Relationship Id="rId27" Type="http://schemas.openxmlformats.org/officeDocument/2006/relationships/customXml" Target="../ink/ink616.xml"/><Relationship Id="rId48" Type="http://schemas.openxmlformats.org/officeDocument/2006/relationships/image" Target="../media/image635.emf"/><Relationship Id="rId69" Type="http://schemas.openxmlformats.org/officeDocument/2006/relationships/customXml" Target="../ink/ink637.xml"/><Relationship Id="rId113" Type="http://schemas.openxmlformats.org/officeDocument/2006/relationships/customXml" Target="../ink/ink659.xml"/><Relationship Id="rId134" Type="http://schemas.openxmlformats.org/officeDocument/2006/relationships/image" Target="../media/image50.png"/><Relationship Id="rId80" Type="http://schemas.openxmlformats.org/officeDocument/2006/relationships/image" Target="../media/image22.png"/><Relationship Id="rId155" Type="http://schemas.openxmlformats.org/officeDocument/2006/relationships/customXml" Target="../ink/ink680.xml"/><Relationship Id="rId176" Type="http://schemas.openxmlformats.org/officeDocument/2006/relationships/image" Target="../media/image71.png"/><Relationship Id="rId197" Type="http://schemas.openxmlformats.org/officeDocument/2006/relationships/customXml" Target="../ink/ink701.xml"/><Relationship Id="rId201" Type="http://schemas.openxmlformats.org/officeDocument/2006/relationships/customXml" Target="../ink/ink703.xml"/><Relationship Id="rId222" Type="http://schemas.openxmlformats.org/officeDocument/2006/relationships/image" Target="../media/image94.png"/><Relationship Id="rId243" Type="http://schemas.openxmlformats.org/officeDocument/2006/relationships/image" Target="../media/image104.png"/><Relationship Id="rId17" Type="http://schemas.openxmlformats.org/officeDocument/2006/relationships/customXml" Target="../ink/ink611.xml"/><Relationship Id="rId38" Type="http://schemas.openxmlformats.org/officeDocument/2006/relationships/image" Target="../media/image630.emf"/><Relationship Id="rId59" Type="http://schemas.openxmlformats.org/officeDocument/2006/relationships/customXml" Target="../ink/ink632.xml"/><Relationship Id="rId103" Type="http://schemas.openxmlformats.org/officeDocument/2006/relationships/customXml" Target="../ink/ink654.xml"/><Relationship Id="rId12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customXml" Target="../ink/ink738.xml"/><Relationship Id="rId18" Type="http://schemas.openxmlformats.org/officeDocument/2006/relationships/image" Target="../media/image117.png"/><Relationship Id="rId26" Type="http://schemas.openxmlformats.org/officeDocument/2006/relationships/image" Target="../media/image121.png"/><Relationship Id="rId3" Type="http://schemas.openxmlformats.org/officeDocument/2006/relationships/customXml" Target="../ink/ink733.xml"/><Relationship Id="rId21" Type="http://schemas.openxmlformats.org/officeDocument/2006/relationships/customXml" Target="../ink/ink742.xml"/><Relationship Id="rId7" Type="http://schemas.openxmlformats.org/officeDocument/2006/relationships/customXml" Target="../ink/ink735.xml"/><Relationship Id="rId12" Type="http://schemas.openxmlformats.org/officeDocument/2006/relationships/image" Target="../media/image114.png"/><Relationship Id="rId17" Type="http://schemas.openxmlformats.org/officeDocument/2006/relationships/customXml" Target="../ink/ink740.xml"/><Relationship Id="rId25" Type="http://schemas.openxmlformats.org/officeDocument/2006/relationships/customXml" Target="../ink/ink744.xml"/><Relationship Id="rId2" Type="http://schemas.openxmlformats.org/officeDocument/2006/relationships/image" Target="../media/image210.png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29" Type="http://schemas.openxmlformats.org/officeDocument/2006/relationships/customXml" Target="../ink/ink7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customXml" Target="../ink/ink737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5" Type="http://schemas.openxmlformats.org/officeDocument/2006/relationships/customXml" Target="../ink/ink734.xml"/><Relationship Id="rId15" Type="http://schemas.openxmlformats.org/officeDocument/2006/relationships/customXml" Target="../ink/ink739.xml"/><Relationship Id="rId23" Type="http://schemas.openxmlformats.org/officeDocument/2006/relationships/customXml" Target="../ink/ink743.xml"/><Relationship Id="rId28" Type="http://schemas.openxmlformats.org/officeDocument/2006/relationships/image" Target="../media/image122.png"/><Relationship Id="rId10" Type="http://schemas.openxmlformats.org/officeDocument/2006/relationships/image" Target="../media/image97.png"/><Relationship Id="rId19" Type="http://schemas.openxmlformats.org/officeDocument/2006/relationships/customXml" Target="../ink/ink741.xml"/><Relationship Id="rId31" Type="http://schemas.openxmlformats.org/officeDocument/2006/relationships/customXml" Target="../ink/ink747.xml"/><Relationship Id="rId4" Type="http://schemas.openxmlformats.org/officeDocument/2006/relationships/image" Target="../media/image111.png"/><Relationship Id="rId9" Type="http://schemas.openxmlformats.org/officeDocument/2006/relationships/customXml" Target="../ink/ink736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Relationship Id="rId27" Type="http://schemas.openxmlformats.org/officeDocument/2006/relationships/customXml" Target="../ink/ink745.xml"/><Relationship Id="rId30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3.xml"/><Relationship Id="rId18" Type="http://schemas.openxmlformats.org/officeDocument/2006/relationships/image" Target="../media/image133.png"/><Relationship Id="rId26" Type="http://schemas.openxmlformats.org/officeDocument/2006/relationships/image" Target="../media/image137.png"/><Relationship Id="rId39" Type="http://schemas.openxmlformats.org/officeDocument/2006/relationships/customXml" Target="../ink/ink766.xml"/><Relationship Id="rId3" Type="http://schemas.openxmlformats.org/officeDocument/2006/relationships/customXml" Target="../ink/ink748.xml"/><Relationship Id="rId21" Type="http://schemas.openxmlformats.org/officeDocument/2006/relationships/customXml" Target="../ink/ink757.xml"/><Relationship Id="rId34" Type="http://schemas.openxmlformats.org/officeDocument/2006/relationships/image" Target="../media/image119.png"/><Relationship Id="rId42" Type="http://schemas.openxmlformats.org/officeDocument/2006/relationships/image" Target="../media/image143.png"/><Relationship Id="rId47" Type="http://schemas.openxmlformats.org/officeDocument/2006/relationships/customXml" Target="../ink/ink770.xml"/><Relationship Id="rId50" Type="http://schemas.openxmlformats.org/officeDocument/2006/relationships/image" Target="../media/image147.png"/><Relationship Id="rId7" Type="http://schemas.openxmlformats.org/officeDocument/2006/relationships/customXml" Target="../ink/ink750.xml"/><Relationship Id="rId12" Type="http://schemas.openxmlformats.org/officeDocument/2006/relationships/image" Target="../media/image130.png"/><Relationship Id="rId17" Type="http://schemas.openxmlformats.org/officeDocument/2006/relationships/customXml" Target="../ink/ink755.xml"/><Relationship Id="rId25" Type="http://schemas.openxmlformats.org/officeDocument/2006/relationships/customXml" Target="../ink/ink759.xml"/><Relationship Id="rId33" Type="http://schemas.openxmlformats.org/officeDocument/2006/relationships/customXml" Target="../ink/ink763.xml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2" Type="http://schemas.openxmlformats.org/officeDocument/2006/relationships/image" Target="../media/image220.png"/><Relationship Id="rId16" Type="http://schemas.openxmlformats.org/officeDocument/2006/relationships/image" Target="../media/image132.png"/><Relationship Id="rId20" Type="http://schemas.openxmlformats.org/officeDocument/2006/relationships/image" Target="../media/image134.png"/><Relationship Id="rId29" Type="http://schemas.openxmlformats.org/officeDocument/2006/relationships/customXml" Target="../ink/ink761.xml"/><Relationship Id="rId41" Type="http://schemas.openxmlformats.org/officeDocument/2006/relationships/customXml" Target="../ink/ink767.xml"/><Relationship Id="rId54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customXml" Target="../ink/ink752.xml"/><Relationship Id="rId24" Type="http://schemas.openxmlformats.org/officeDocument/2006/relationships/image" Target="../media/image136.png"/><Relationship Id="rId32" Type="http://schemas.openxmlformats.org/officeDocument/2006/relationships/image" Target="../media/image97.png"/><Relationship Id="rId37" Type="http://schemas.openxmlformats.org/officeDocument/2006/relationships/customXml" Target="../ink/ink765.xml"/><Relationship Id="rId40" Type="http://schemas.openxmlformats.org/officeDocument/2006/relationships/image" Target="../media/image142.png"/><Relationship Id="rId45" Type="http://schemas.openxmlformats.org/officeDocument/2006/relationships/customXml" Target="../ink/ink769.xml"/><Relationship Id="rId53" Type="http://schemas.openxmlformats.org/officeDocument/2006/relationships/customXml" Target="../ink/ink773.xml"/><Relationship Id="rId5" Type="http://schemas.openxmlformats.org/officeDocument/2006/relationships/customXml" Target="../ink/ink749.xml"/><Relationship Id="rId15" Type="http://schemas.openxmlformats.org/officeDocument/2006/relationships/customXml" Target="../ink/ink754.xml"/><Relationship Id="rId23" Type="http://schemas.openxmlformats.org/officeDocument/2006/relationships/customXml" Target="../ink/ink758.xml"/><Relationship Id="rId28" Type="http://schemas.openxmlformats.org/officeDocument/2006/relationships/image" Target="../media/image138.png"/><Relationship Id="rId36" Type="http://schemas.openxmlformats.org/officeDocument/2006/relationships/image" Target="../media/image140.png"/><Relationship Id="rId49" Type="http://schemas.openxmlformats.org/officeDocument/2006/relationships/customXml" Target="../ink/ink771.xml"/><Relationship Id="rId10" Type="http://schemas.openxmlformats.org/officeDocument/2006/relationships/image" Target="../media/image129.png"/><Relationship Id="rId19" Type="http://schemas.openxmlformats.org/officeDocument/2006/relationships/customXml" Target="../ink/ink756.xml"/><Relationship Id="rId31" Type="http://schemas.openxmlformats.org/officeDocument/2006/relationships/customXml" Target="../ink/ink762.xml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4" Type="http://schemas.openxmlformats.org/officeDocument/2006/relationships/image" Target="../media/image126.png"/><Relationship Id="rId9" Type="http://schemas.openxmlformats.org/officeDocument/2006/relationships/customXml" Target="../ink/ink751.xml"/><Relationship Id="rId14" Type="http://schemas.openxmlformats.org/officeDocument/2006/relationships/image" Target="../media/image131.png"/><Relationship Id="rId22" Type="http://schemas.openxmlformats.org/officeDocument/2006/relationships/image" Target="../media/image135.png"/><Relationship Id="rId27" Type="http://schemas.openxmlformats.org/officeDocument/2006/relationships/customXml" Target="../ink/ink760.xml"/><Relationship Id="rId30" Type="http://schemas.openxmlformats.org/officeDocument/2006/relationships/image" Target="../media/image139.png"/><Relationship Id="rId35" Type="http://schemas.openxmlformats.org/officeDocument/2006/relationships/customXml" Target="../ink/ink764.xml"/><Relationship Id="rId43" Type="http://schemas.openxmlformats.org/officeDocument/2006/relationships/customXml" Target="../ink/ink768.xml"/><Relationship Id="rId48" Type="http://schemas.openxmlformats.org/officeDocument/2006/relationships/image" Target="../media/image146.png"/><Relationship Id="rId8" Type="http://schemas.openxmlformats.org/officeDocument/2006/relationships/image" Target="../media/image128.png"/><Relationship Id="rId51" Type="http://schemas.openxmlformats.org/officeDocument/2006/relationships/customXml" Target="../ink/ink77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customXml" Target="../ink/ink778.xml"/><Relationship Id="rId18" Type="http://schemas.openxmlformats.org/officeDocument/2006/relationships/image" Target="../media/image157.png"/><Relationship Id="rId26" Type="http://schemas.openxmlformats.org/officeDocument/2006/relationships/image" Target="../media/image161.png"/><Relationship Id="rId3" Type="http://schemas.openxmlformats.org/officeDocument/2006/relationships/image" Target="../media/image230.png"/><Relationship Id="rId21" Type="http://schemas.openxmlformats.org/officeDocument/2006/relationships/customXml" Target="../ink/ink782.xml"/><Relationship Id="rId7" Type="http://schemas.openxmlformats.org/officeDocument/2006/relationships/customXml" Target="../ink/ink775.xml"/><Relationship Id="rId12" Type="http://schemas.openxmlformats.org/officeDocument/2006/relationships/image" Target="../media/image154.png"/><Relationship Id="rId17" Type="http://schemas.openxmlformats.org/officeDocument/2006/relationships/customXml" Target="../ink/ink780.xml"/><Relationship Id="rId25" Type="http://schemas.openxmlformats.org/officeDocument/2006/relationships/customXml" Target="../ink/ink784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29" Type="http://schemas.openxmlformats.org/officeDocument/2006/relationships/customXml" Target="../ink/ink7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customXml" Target="../ink/ink777.xml"/><Relationship Id="rId24" Type="http://schemas.openxmlformats.org/officeDocument/2006/relationships/image" Target="../media/image160.png"/><Relationship Id="rId5" Type="http://schemas.openxmlformats.org/officeDocument/2006/relationships/customXml" Target="../ink/ink774.xml"/><Relationship Id="rId15" Type="http://schemas.openxmlformats.org/officeDocument/2006/relationships/customXml" Target="../ink/ink779.xml"/><Relationship Id="rId23" Type="http://schemas.openxmlformats.org/officeDocument/2006/relationships/customXml" Target="../ink/ink783.xml"/><Relationship Id="rId28" Type="http://schemas.openxmlformats.org/officeDocument/2006/relationships/image" Target="../media/image162.png"/><Relationship Id="rId10" Type="http://schemas.openxmlformats.org/officeDocument/2006/relationships/image" Target="../media/image153.png"/><Relationship Id="rId19" Type="http://schemas.openxmlformats.org/officeDocument/2006/relationships/customXml" Target="../ink/ink781.xml"/><Relationship Id="rId4" Type="http://schemas.openxmlformats.org/officeDocument/2006/relationships/image" Target="../media/image150.jpg"/><Relationship Id="rId9" Type="http://schemas.openxmlformats.org/officeDocument/2006/relationships/customXml" Target="../ink/ink776.xml"/><Relationship Id="rId14" Type="http://schemas.openxmlformats.org/officeDocument/2006/relationships/image" Target="../media/image155.png"/><Relationship Id="rId22" Type="http://schemas.openxmlformats.org/officeDocument/2006/relationships/image" Target="../media/image159.png"/><Relationship Id="rId27" Type="http://schemas.openxmlformats.org/officeDocument/2006/relationships/customXml" Target="../ink/ink785.xml"/><Relationship Id="rId30" Type="http://schemas.openxmlformats.org/officeDocument/2006/relationships/image" Target="../media/image1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791.xml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" Type="http://schemas.openxmlformats.org/officeDocument/2006/relationships/image" Target="../media/image250.png"/><Relationship Id="rId21" Type="http://schemas.openxmlformats.org/officeDocument/2006/relationships/customXml" Target="../ink/ink795.xml"/><Relationship Id="rId34" Type="http://schemas.openxmlformats.org/officeDocument/2006/relationships/customXml" Target="../ink/ink802.xml"/><Relationship Id="rId7" Type="http://schemas.openxmlformats.org/officeDocument/2006/relationships/customXml" Target="../ink/ink788.xml"/><Relationship Id="rId12" Type="http://schemas.openxmlformats.org/officeDocument/2006/relationships/image" Target="../media/image168.png"/><Relationship Id="rId17" Type="http://schemas.openxmlformats.org/officeDocument/2006/relationships/customXml" Target="../ink/ink793.xml"/><Relationship Id="rId25" Type="http://schemas.openxmlformats.org/officeDocument/2006/relationships/customXml" Target="../ink/ink797.xml"/><Relationship Id="rId33" Type="http://schemas.openxmlformats.org/officeDocument/2006/relationships/customXml" Target="../ink/ink80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0.png"/><Relationship Id="rId20" Type="http://schemas.openxmlformats.org/officeDocument/2006/relationships/image" Target="../media/image172.png"/><Relationship Id="rId29" Type="http://schemas.openxmlformats.org/officeDocument/2006/relationships/customXml" Target="../ink/ink7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customXml" Target="../ink/ink790.xml"/><Relationship Id="rId24" Type="http://schemas.openxmlformats.org/officeDocument/2006/relationships/image" Target="../media/image174.png"/><Relationship Id="rId32" Type="http://schemas.openxmlformats.org/officeDocument/2006/relationships/image" Target="../media/image97.png"/><Relationship Id="rId37" Type="http://schemas.openxmlformats.org/officeDocument/2006/relationships/image" Target="../media/image179.png"/><Relationship Id="rId5" Type="http://schemas.openxmlformats.org/officeDocument/2006/relationships/customXml" Target="../ink/ink787.xml"/><Relationship Id="rId15" Type="http://schemas.openxmlformats.org/officeDocument/2006/relationships/customXml" Target="../ink/ink792.xml"/><Relationship Id="rId23" Type="http://schemas.openxmlformats.org/officeDocument/2006/relationships/customXml" Target="../ink/ink796.xml"/><Relationship Id="rId28" Type="http://schemas.openxmlformats.org/officeDocument/2006/relationships/image" Target="../media/image176.png"/><Relationship Id="rId36" Type="http://schemas.openxmlformats.org/officeDocument/2006/relationships/customXml" Target="../ink/ink803.xml"/><Relationship Id="rId10" Type="http://schemas.openxmlformats.org/officeDocument/2006/relationships/image" Target="../media/image167.png"/><Relationship Id="rId19" Type="http://schemas.openxmlformats.org/officeDocument/2006/relationships/customXml" Target="../ink/ink794.xml"/><Relationship Id="rId31" Type="http://schemas.openxmlformats.org/officeDocument/2006/relationships/customXml" Target="../ink/ink800.xml"/><Relationship Id="rId4" Type="http://schemas.openxmlformats.org/officeDocument/2006/relationships/image" Target="../media/image164.jpg"/><Relationship Id="rId9" Type="http://schemas.openxmlformats.org/officeDocument/2006/relationships/customXml" Target="../ink/ink789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798.xml"/><Relationship Id="rId30" Type="http://schemas.openxmlformats.org/officeDocument/2006/relationships/image" Target="../media/image177.png"/><Relationship Id="rId35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6.xml"/><Relationship Id="rId13" Type="http://schemas.openxmlformats.org/officeDocument/2006/relationships/image" Target="../media/image183.png"/><Relationship Id="rId3" Type="http://schemas.openxmlformats.org/officeDocument/2006/relationships/image" Target="../media/image270.png"/><Relationship Id="rId7" Type="http://schemas.openxmlformats.org/officeDocument/2006/relationships/image" Target="../media/image181.png"/><Relationship Id="rId12" Type="http://schemas.openxmlformats.org/officeDocument/2006/relationships/customXml" Target="../ink/ink808.xml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5.xml"/><Relationship Id="rId11" Type="http://schemas.openxmlformats.org/officeDocument/2006/relationships/image" Target="../media/image119.png"/><Relationship Id="rId5" Type="http://schemas.openxmlformats.org/officeDocument/2006/relationships/image" Target="../media/image180.png"/><Relationship Id="rId15" Type="http://schemas.openxmlformats.org/officeDocument/2006/relationships/image" Target="../media/image23.png"/><Relationship Id="rId10" Type="http://schemas.openxmlformats.org/officeDocument/2006/relationships/customXml" Target="../ink/ink807.xml"/><Relationship Id="rId4" Type="http://schemas.openxmlformats.org/officeDocument/2006/relationships/customXml" Target="../ink/ink804.xml"/><Relationship Id="rId9" Type="http://schemas.openxmlformats.org/officeDocument/2006/relationships/image" Target="../media/image182.png"/><Relationship Id="rId14" Type="http://schemas.openxmlformats.org/officeDocument/2006/relationships/customXml" Target="../ink/ink80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38.emf"/><Relationship Id="rId34" Type="http://schemas.openxmlformats.org/officeDocument/2006/relationships/customXml" Target="../ink/ink43.xml"/><Relationship Id="rId42" Type="http://schemas.openxmlformats.org/officeDocument/2006/relationships/customXml" Target="../ink/ink47.xml"/><Relationship Id="rId47" Type="http://schemas.openxmlformats.org/officeDocument/2006/relationships/image" Target="../media/image51.emf"/><Relationship Id="rId50" Type="http://schemas.openxmlformats.org/officeDocument/2006/relationships/customXml" Target="../ink/ink51.xml"/><Relationship Id="rId55" Type="http://schemas.openxmlformats.org/officeDocument/2006/relationships/image" Target="../media/image55.emf"/><Relationship Id="rId63" Type="http://schemas.openxmlformats.org/officeDocument/2006/relationships/image" Target="../media/image59.emf"/><Relationship Id="rId68" Type="http://schemas.openxmlformats.org/officeDocument/2006/relationships/customXml" Target="../ink/ink60.xml"/><Relationship Id="rId76" Type="http://schemas.openxmlformats.org/officeDocument/2006/relationships/customXml" Target="../ink/ink64.xml"/><Relationship Id="rId84" Type="http://schemas.openxmlformats.org/officeDocument/2006/relationships/customXml" Target="../ink/ink68.xml"/><Relationship Id="rId89" Type="http://schemas.openxmlformats.org/officeDocument/2006/relationships/image" Target="../media/image72.emf"/><Relationship Id="rId97" Type="http://schemas.openxmlformats.org/officeDocument/2006/relationships/image" Target="../media/image76.emf"/><Relationship Id="rId7" Type="http://schemas.openxmlformats.org/officeDocument/2006/relationships/image" Target="../media/image31.emf"/><Relationship Id="rId71" Type="http://schemas.openxmlformats.org/officeDocument/2006/relationships/image" Target="../media/image63.emf"/><Relationship Id="rId92" Type="http://schemas.openxmlformats.org/officeDocument/2006/relationships/customXml" Target="../ink/ink72.xml"/><Relationship Id="rId2" Type="http://schemas.openxmlformats.org/officeDocument/2006/relationships/image" Target="../media/image2.png"/><Relationship Id="rId16" Type="http://schemas.openxmlformats.org/officeDocument/2006/relationships/customXml" Target="../ink/ink34.xml"/><Relationship Id="rId29" Type="http://schemas.openxmlformats.org/officeDocument/2006/relationships/image" Target="../media/image42.emf"/><Relationship Id="rId11" Type="http://schemas.openxmlformats.org/officeDocument/2006/relationships/image" Target="../media/image33.emf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46.emf"/><Relationship Id="rId40" Type="http://schemas.openxmlformats.org/officeDocument/2006/relationships/customXml" Target="../ink/ink46.xml"/><Relationship Id="rId45" Type="http://schemas.openxmlformats.org/officeDocument/2006/relationships/image" Target="../media/image50.emf"/><Relationship Id="rId53" Type="http://schemas.openxmlformats.org/officeDocument/2006/relationships/image" Target="../media/image54.emf"/><Relationship Id="rId58" Type="http://schemas.openxmlformats.org/officeDocument/2006/relationships/customXml" Target="../ink/ink55.xml"/><Relationship Id="rId66" Type="http://schemas.openxmlformats.org/officeDocument/2006/relationships/customXml" Target="../ink/ink59.xml"/><Relationship Id="rId74" Type="http://schemas.openxmlformats.org/officeDocument/2006/relationships/customXml" Target="../ink/ink63.xml"/><Relationship Id="rId79" Type="http://schemas.openxmlformats.org/officeDocument/2006/relationships/image" Target="../media/image67.emf"/><Relationship Id="rId87" Type="http://schemas.openxmlformats.org/officeDocument/2006/relationships/image" Target="../media/image71.emf"/><Relationship Id="rId5" Type="http://schemas.openxmlformats.org/officeDocument/2006/relationships/image" Target="../media/image30.emf"/><Relationship Id="rId61" Type="http://schemas.openxmlformats.org/officeDocument/2006/relationships/image" Target="../media/image58.emf"/><Relationship Id="rId82" Type="http://schemas.openxmlformats.org/officeDocument/2006/relationships/customXml" Target="../ink/ink67.xml"/><Relationship Id="rId90" Type="http://schemas.openxmlformats.org/officeDocument/2006/relationships/customXml" Target="../ink/ink71.xml"/><Relationship Id="rId95" Type="http://schemas.openxmlformats.org/officeDocument/2006/relationships/image" Target="../media/image75.emf"/><Relationship Id="rId19" Type="http://schemas.openxmlformats.org/officeDocument/2006/relationships/image" Target="../media/image37.emf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41.emf"/><Relationship Id="rId30" Type="http://schemas.openxmlformats.org/officeDocument/2006/relationships/customXml" Target="../ink/ink41.xml"/><Relationship Id="rId35" Type="http://schemas.openxmlformats.org/officeDocument/2006/relationships/image" Target="../media/image45.emf"/><Relationship Id="rId43" Type="http://schemas.openxmlformats.org/officeDocument/2006/relationships/image" Target="../media/image49.emf"/><Relationship Id="rId48" Type="http://schemas.openxmlformats.org/officeDocument/2006/relationships/customXml" Target="../ink/ink50.xml"/><Relationship Id="rId56" Type="http://schemas.openxmlformats.org/officeDocument/2006/relationships/customXml" Target="../ink/ink54.xml"/><Relationship Id="rId64" Type="http://schemas.openxmlformats.org/officeDocument/2006/relationships/customXml" Target="../ink/ink58.xml"/><Relationship Id="rId69" Type="http://schemas.openxmlformats.org/officeDocument/2006/relationships/image" Target="../media/image62.emf"/><Relationship Id="rId77" Type="http://schemas.openxmlformats.org/officeDocument/2006/relationships/image" Target="../media/image66.emf"/><Relationship Id="rId8" Type="http://schemas.openxmlformats.org/officeDocument/2006/relationships/customXml" Target="../ink/ink30.xml"/><Relationship Id="rId51" Type="http://schemas.openxmlformats.org/officeDocument/2006/relationships/image" Target="../media/image53.emf"/><Relationship Id="rId72" Type="http://schemas.openxmlformats.org/officeDocument/2006/relationships/customXml" Target="../ink/ink62.xml"/><Relationship Id="rId80" Type="http://schemas.openxmlformats.org/officeDocument/2006/relationships/customXml" Target="../ink/ink66.xml"/><Relationship Id="rId85" Type="http://schemas.openxmlformats.org/officeDocument/2006/relationships/image" Target="../media/image70.emf"/><Relationship Id="rId93" Type="http://schemas.openxmlformats.org/officeDocument/2006/relationships/image" Target="../media/image74.emf"/><Relationship Id="rId3" Type="http://schemas.openxmlformats.org/officeDocument/2006/relationships/image" Target="../media/image2.jpg"/><Relationship Id="rId12" Type="http://schemas.openxmlformats.org/officeDocument/2006/relationships/customXml" Target="../ink/ink32.xml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57.emf"/><Relationship Id="rId67" Type="http://schemas.openxmlformats.org/officeDocument/2006/relationships/image" Target="../media/image61.emf"/><Relationship Id="rId20" Type="http://schemas.openxmlformats.org/officeDocument/2006/relationships/customXml" Target="../ink/ink36.xml"/><Relationship Id="rId41" Type="http://schemas.openxmlformats.org/officeDocument/2006/relationships/image" Target="../media/image48.emf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65.emf"/><Relationship Id="rId83" Type="http://schemas.openxmlformats.org/officeDocument/2006/relationships/image" Target="../media/image69.emf"/><Relationship Id="rId88" Type="http://schemas.openxmlformats.org/officeDocument/2006/relationships/customXml" Target="../ink/ink70.xml"/><Relationship Id="rId91" Type="http://schemas.openxmlformats.org/officeDocument/2006/relationships/image" Target="../media/image73.emf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52.emf"/><Relationship Id="rId57" Type="http://schemas.openxmlformats.org/officeDocument/2006/relationships/image" Target="../media/image56.emf"/><Relationship Id="rId10" Type="http://schemas.openxmlformats.org/officeDocument/2006/relationships/customXml" Target="../ink/ink31.xml"/><Relationship Id="rId31" Type="http://schemas.openxmlformats.org/officeDocument/2006/relationships/image" Target="../media/image43.emf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60.emf"/><Relationship Id="rId73" Type="http://schemas.openxmlformats.org/officeDocument/2006/relationships/image" Target="../media/image64.emf"/><Relationship Id="rId78" Type="http://schemas.openxmlformats.org/officeDocument/2006/relationships/customXml" Target="../ink/ink65.xml"/><Relationship Id="rId81" Type="http://schemas.openxmlformats.org/officeDocument/2006/relationships/image" Target="../media/image68.emf"/><Relationship Id="rId86" Type="http://schemas.openxmlformats.org/officeDocument/2006/relationships/customXml" Target="../ink/ink69.xml"/><Relationship Id="rId94" Type="http://schemas.openxmlformats.org/officeDocument/2006/relationships/customXml" Target="../ink/ink73.xml"/><Relationship Id="rId4" Type="http://schemas.openxmlformats.org/officeDocument/2006/relationships/customXml" Target="../ink/ink28.xml"/><Relationship Id="rId9" Type="http://schemas.openxmlformats.org/officeDocument/2006/relationships/image" Target="../media/image32.emf"/><Relationship Id="rId13" Type="http://schemas.openxmlformats.org/officeDocument/2006/relationships/image" Target="../media/image34.emf"/><Relationship Id="rId18" Type="http://schemas.openxmlformats.org/officeDocument/2006/relationships/customXml" Target="../ink/ink35.xml"/><Relationship Id="rId39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image" Target="../media/image83.emf"/><Relationship Id="rId34" Type="http://schemas.openxmlformats.org/officeDocument/2006/relationships/customXml" Target="../ink/ink88.xml"/><Relationship Id="rId42" Type="http://schemas.openxmlformats.org/officeDocument/2006/relationships/customXml" Target="../ink/ink92.xml"/><Relationship Id="rId47" Type="http://schemas.openxmlformats.org/officeDocument/2006/relationships/image" Target="../media/image96.emf"/><Relationship Id="rId50" Type="http://schemas.openxmlformats.org/officeDocument/2006/relationships/customXml" Target="../ink/ink96.xml"/><Relationship Id="rId55" Type="http://schemas.openxmlformats.org/officeDocument/2006/relationships/image" Target="../media/image100.emf"/><Relationship Id="rId63" Type="http://schemas.openxmlformats.org/officeDocument/2006/relationships/image" Target="../media/image104.emf"/><Relationship Id="rId68" Type="http://schemas.openxmlformats.org/officeDocument/2006/relationships/customXml" Target="../ink/ink105.xml"/><Relationship Id="rId76" Type="http://schemas.openxmlformats.org/officeDocument/2006/relationships/customXml" Target="../ink/ink109.xml"/><Relationship Id="rId84" Type="http://schemas.openxmlformats.org/officeDocument/2006/relationships/customXml" Target="../ink/ink113.xml"/><Relationship Id="rId89" Type="http://schemas.openxmlformats.org/officeDocument/2006/relationships/image" Target="../media/image117.emf"/><Relationship Id="rId97" Type="http://schemas.openxmlformats.org/officeDocument/2006/relationships/image" Target="../media/image121.emf"/><Relationship Id="rId7" Type="http://schemas.openxmlformats.org/officeDocument/2006/relationships/image" Target="../media/image4.png"/><Relationship Id="rId71" Type="http://schemas.openxmlformats.org/officeDocument/2006/relationships/image" Target="../media/image108.emf"/><Relationship Id="rId92" Type="http://schemas.openxmlformats.org/officeDocument/2006/relationships/customXml" Target="../ink/ink117.xml"/><Relationship Id="rId2" Type="http://schemas.openxmlformats.org/officeDocument/2006/relationships/image" Target="../media/image3.png"/><Relationship Id="rId16" Type="http://schemas.openxmlformats.org/officeDocument/2006/relationships/customXml" Target="../ink/ink79.xml"/><Relationship Id="rId29" Type="http://schemas.openxmlformats.org/officeDocument/2006/relationships/image" Target="../media/image87.emf"/><Relationship Id="rId11" Type="http://schemas.openxmlformats.org/officeDocument/2006/relationships/image" Target="../media/image78.emf"/><Relationship Id="rId24" Type="http://schemas.openxmlformats.org/officeDocument/2006/relationships/customXml" Target="../ink/ink83.xml"/><Relationship Id="rId32" Type="http://schemas.openxmlformats.org/officeDocument/2006/relationships/customXml" Target="../ink/ink87.xml"/><Relationship Id="rId37" Type="http://schemas.openxmlformats.org/officeDocument/2006/relationships/image" Target="../media/image91.emf"/><Relationship Id="rId40" Type="http://schemas.openxmlformats.org/officeDocument/2006/relationships/customXml" Target="../ink/ink91.xml"/><Relationship Id="rId45" Type="http://schemas.openxmlformats.org/officeDocument/2006/relationships/image" Target="../media/image95.emf"/><Relationship Id="rId53" Type="http://schemas.openxmlformats.org/officeDocument/2006/relationships/image" Target="../media/image99.emf"/><Relationship Id="rId58" Type="http://schemas.openxmlformats.org/officeDocument/2006/relationships/customXml" Target="../ink/ink100.xml"/><Relationship Id="rId66" Type="http://schemas.openxmlformats.org/officeDocument/2006/relationships/customXml" Target="../ink/ink104.xml"/><Relationship Id="rId74" Type="http://schemas.openxmlformats.org/officeDocument/2006/relationships/customXml" Target="../ink/ink108.xml"/><Relationship Id="rId79" Type="http://schemas.openxmlformats.org/officeDocument/2006/relationships/image" Target="../media/image112.emf"/><Relationship Id="rId87" Type="http://schemas.openxmlformats.org/officeDocument/2006/relationships/image" Target="../media/image116.emf"/><Relationship Id="rId5" Type="http://schemas.openxmlformats.org/officeDocument/2006/relationships/image" Target="../media/image7.png"/><Relationship Id="rId61" Type="http://schemas.openxmlformats.org/officeDocument/2006/relationships/image" Target="../media/image103.emf"/><Relationship Id="rId82" Type="http://schemas.openxmlformats.org/officeDocument/2006/relationships/customXml" Target="../ink/ink112.xml"/><Relationship Id="rId90" Type="http://schemas.openxmlformats.org/officeDocument/2006/relationships/customXml" Target="../ink/ink116.xml"/><Relationship Id="rId95" Type="http://schemas.openxmlformats.org/officeDocument/2006/relationships/image" Target="../media/image120.emf"/><Relationship Id="rId19" Type="http://schemas.openxmlformats.org/officeDocument/2006/relationships/image" Target="../media/image82.emf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86.emf"/><Relationship Id="rId30" Type="http://schemas.openxmlformats.org/officeDocument/2006/relationships/customXml" Target="../ink/ink86.xml"/><Relationship Id="rId35" Type="http://schemas.openxmlformats.org/officeDocument/2006/relationships/image" Target="../media/image90.emf"/><Relationship Id="rId43" Type="http://schemas.openxmlformats.org/officeDocument/2006/relationships/image" Target="../media/image94.emf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107.emf"/><Relationship Id="rId77" Type="http://schemas.openxmlformats.org/officeDocument/2006/relationships/image" Target="../media/image111.emf"/><Relationship Id="rId100" Type="http://schemas.openxmlformats.org/officeDocument/2006/relationships/customXml" Target="../ink/ink121.xml"/><Relationship Id="rId8" Type="http://schemas.openxmlformats.org/officeDocument/2006/relationships/customXml" Target="../ink/ink75.xml"/><Relationship Id="rId51" Type="http://schemas.openxmlformats.org/officeDocument/2006/relationships/image" Target="../media/image98.emf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85" Type="http://schemas.openxmlformats.org/officeDocument/2006/relationships/image" Target="../media/image115.emf"/><Relationship Id="rId93" Type="http://schemas.openxmlformats.org/officeDocument/2006/relationships/image" Target="../media/image119.emf"/><Relationship Id="rId98" Type="http://schemas.openxmlformats.org/officeDocument/2006/relationships/customXml" Target="../ink/ink120.xml"/><Relationship Id="rId3" Type="http://schemas.openxmlformats.org/officeDocument/2006/relationships/image" Target="../media/image5.png"/><Relationship Id="rId12" Type="http://schemas.openxmlformats.org/officeDocument/2006/relationships/customXml" Target="../ink/ink77.xml"/><Relationship Id="rId17" Type="http://schemas.openxmlformats.org/officeDocument/2006/relationships/image" Target="../media/image81.emf"/><Relationship Id="rId25" Type="http://schemas.openxmlformats.org/officeDocument/2006/relationships/image" Target="../media/image85.emf"/><Relationship Id="rId33" Type="http://schemas.openxmlformats.org/officeDocument/2006/relationships/image" Target="../media/image89.emf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102.emf"/><Relationship Id="rId67" Type="http://schemas.openxmlformats.org/officeDocument/2006/relationships/image" Target="../media/image106.emf"/><Relationship Id="rId20" Type="http://schemas.openxmlformats.org/officeDocument/2006/relationships/customXml" Target="../ink/ink81.xml"/><Relationship Id="rId41" Type="http://schemas.openxmlformats.org/officeDocument/2006/relationships/image" Target="../media/image93.emf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110.emf"/><Relationship Id="rId83" Type="http://schemas.openxmlformats.org/officeDocument/2006/relationships/image" Target="../media/image114.emf"/><Relationship Id="rId88" Type="http://schemas.openxmlformats.org/officeDocument/2006/relationships/customXml" Target="../ink/ink115.xml"/><Relationship Id="rId91" Type="http://schemas.openxmlformats.org/officeDocument/2006/relationships/image" Target="../media/image118.emf"/><Relationship Id="rId96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image" Target="../media/image80.emf"/><Relationship Id="rId23" Type="http://schemas.openxmlformats.org/officeDocument/2006/relationships/image" Target="../media/image84.emf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97.emf"/><Relationship Id="rId57" Type="http://schemas.openxmlformats.org/officeDocument/2006/relationships/image" Target="../media/image101.emf"/><Relationship Id="rId10" Type="http://schemas.openxmlformats.org/officeDocument/2006/relationships/customXml" Target="../ink/ink76.xml"/><Relationship Id="rId31" Type="http://schemas.openxmlformats.org/officeDocument/2006/relationships/image" Target="../media/image88.emf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105.emf"/><Relationship Id="rId73" Type="http://schemas.openxmlformats.org/officeDocument/2006/relationships/image" Target="../media/image109.emf"/><Relationship Id="rId78" Type="http://schemas.openxmlformats.org/officeDocument/2006/relationships/customXml" Target="../ink/ink110.xml"/><Relationship Id="rId81" Type="http://schemas.openxmlformats.org/officeDocument/2006/relationships/image" Target="../media/image113.emf"/><Relationship Id="rId86" Type="http://schemas.openxmlformats.org/officeDocument/2006/relationships/customXml" Target="../ink/ink114.xml"/><Relationship Id="rId94" Type="http://schemas.openxmlformats.org/officeDocument/2006/relationships/customXml" Target="../ink/ink118.xml"/><Relationship Id="rId99" Type="http://schemas.openxmlformats.org/officeDocument/2006/relationships/image" Target="../media/image122.emf"/><Relationship Id="rId101" Type="http://schemas.openxmlformats.org/officeDocument/2006/relationships/image" Target="../media/image123.emf"/><Relationship Id="rId4" Type="http://schemas.openxmlformats.org/officeDocument/2006/relationships/image" Target="../media/image6.png"/><Relationship Id="rId9" Type="http://schemas.openxmlformats.org/officeDocument/2006/relationships/image" Target="../media/image77.emf"/><Relationship Id="rId13" Type="http://schemas.openxmlformats.org/officeDocument/2006/relationships/image" Target="../media/image79.emf"/><Relationship Id="rId18" Type="http://schemas.openxmlformats.org/officeDocument/2006/relationships/customXml" Target="../ink/ink80.xml"/><Relationship Id="rId39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7.xml"/><Relationship Id="rId18" Type="http://schemas.openxmlformats.org/officeDocument/2006/relationships/image" Target="../media/image133.emf"/><Relationship Id="rId26" Type="http://schemas.openxmlformats.org/officeDocument/2006/relationships/image" Target="../media/image137.emf"/><Relationship Id="rId39" Type="http://schemas.openxmlformats.org/officeDocument/2006/relationships/customXml" Target="../ink/ink140.xml"/><Relationship Id="rId21" Type="http://schemas.openxmlformats.org/officeDocument/2006/relationships/customXml" Target="../ink/ink131.xml"/><Relationship Id="rId34" Type="http://schemas.openxmlformats.org/officeDocument/2006/relationships/image" Target="../media/image141.emf"/><Relationship Id="rId42" Type="http://schemas.openxmlformats.org/officeDocument/2006/relationships/image" Target="../media/image145.emf"/><Relationship Id="rId47" Type="http://schemas.openxmlformats.org/officeDocument/2006/relationships/customXml" Target="../ink/ink144.xml"/><Relationship Id="rId50" Type="http://schemas.openxmlformats.org/officeDocument/2006/relationships/image" Target="../media/image149.emf"/><Relationship Id="rId55" Type="http://schemas.openxmlformats.org/officeDocument/2006/relationships/customXml" Target="../ink/ink148.xml"/><Relationship Id="rId63" Type="http://schemas.openxmlformats.org/officeDocument/2006/relationships/customXml" Target="../ink/ink152.xml"/><Relationship Id="rId68" Type="http://schemas.openxmlformats.org/officeDocument/2006/relationships/image" Target="../media/image158.emf"/><Relationship Id="rId7" Type="http://schemas.openxmlformats.org/officeDocument/2006/relationships/customXml" Target="../ink/ink124.xml"/><Relationship Id="rId2" Type="http://schemas.openxmlformats.org/officeDocument/2006/relationships/image" Target="../media/image125.png"/><Relationship Id="rId16" Type="http://schemas.openxmlformats.org/officeDocument/2006/relationships/image" Target="../media/image132.emf"/><Relationship Id="rId29" Type="http://schemas.openxmlformats.org/officeDocument/2006/relationships/customXml" Target="../ink/ink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11" Type="http://schemas.openxmlformats.org/officeDocument/2006/relationships/customXml" Target="../ink/ink126.xml"/><Relationship Id="rId24" Type="http://schemas.openxmlformats.org/officeDocument/2006/relationships/image" Target="../media/image136.emf"/><Relationship Id="rId32" Type="http://schemas.openxmlformats.org/officeDocument/2006/relationships/image" Target="../media/image140.emf"/><Relationship Id="rId37" Type="http://schemas.openxmlformats.org/officeDocument/2006/relationships/customXml" Target="../ink/ink139.xml"/><Relationship Id="rId40" Type="http://schemas.openxmlformats.org/officeDocument/2006/relationships/image" Target="../media/image144.emf"/><Relationship Id="rId45" Type="http://schemas.openxmlformats.org/officeDocument/2006/relationships/customXml" Target="../ink/ink143.xml"/><Relationship Id="rId53" Type="http://schemas.openxmlformats.org/officeDocument/2006/relationships/customXml" Target="../ink/ink147.xml"/><Relationship Id="rId58" Type="http://schemas.openxmlformats.org/officeDocument/2006/relationships/image" Target="../media/image153.emf"/><Relationship Id="rId66" Type="http://schemas.openxmlformats.org/officeDocument/2006/relationships/image" Target="../media/image157.emf"/><Relationship Id="rId5" Type="http://schemas.openxmlformats.org/officeDocument/2006/relationships/customXml" Target="../ink/ink123.xml"/><Relationship Id="rId15" Type="http://schemas.openxmlformats.org/officeDocument/2006/relationships/customXml" Target="../ink/ink128.xml"/><Relationship Id="rId23" Type="http://schemas.openxmlformats.org/officeDocument/2006/relationships/customXml" Target="../ink/ink132.xml"/><Relationship Id="rId28" Type="http://schemas.openxmlformats.org/officeDocument/2006/relationships/image" Target="../media/image138.emf"/><Relationship Id="rId36" Type="http://schemas.openxmlformats.org/officeDocument/2006/relationships/image" Target="../media/image142.emf"/><Relationship Id="rId49" Type="http://schemas.openxmlformats.org/officeDocument/2006/relationships/customXml" Target="../ink/ink145.xml"/><Relationship Id="rId57" Type="http://schemas.openxmlformats.org/officeDocument/2006/relationships/customXml" Target="../ink/ink149.xml"/><Relationship Id="rId61" Type="http://schemas.openxmlformats.org/officeDocument/2006/relationships/customXml" Target="../ink/ink151.xml"/><Relationship Id="rId10" Type="http://schemas.openxmlformats.org/officeDocument/2006/relationships/image" Target="../media/image129.emf"/><Relationship Id="rId19" Type="http://schemas.openxmlformats.org/officeDocument/2006/relationships/customXml" Target="../ink/ink130.xml"/><Relationship Id="rId31" Type="http://schemas.openxmlformats.org/officeDocument/2006/relationships/customXml" Target="../ink/ink136.xml"/><Relationship Id="rId44" Type="http://schemas.openxmlformats.org/officeDocument/2006/relationships/image" Target="../media/image146.emf"/><Relationship Id="rId52" Type="http://schemas.openxmlformats.org/officeDocument/2006/relationships/image" Target="../media/image150.emf"/><Relationship Id="rId60" Type="http://schemas.openxmlformats.org/officeDocument/2006/relationships/image" Target="../media/image154.emf"/><Relationship Id="rId65" Type="http://schemas.openxmlformats.org/officeDocument/2006/relationships/customXml" Target="../ink/ink153.xml"/><Relationship Id="rId4" Type="http://schemas.openxmlformats.org/officeDocument/2006/relationships/image" Target="../media/image126.emf"/><Relationship Id="rId9" Type="http://schemas.openxmlformats.org/officeDocument/2006/relationships/customXml" Target="../ink/ink125.xml"/><Relationship Id="rId14" Type="http://schemas.openxmlformats.org/officeDocument/2006/relationships/image" Target="../media/image131.emf"/><Relationship Id="rId22" Type="http://schemas.openxmlformats.org/officeDocument/2006/relationships/image" Target="../media/image135.emf"/><Relationship Id="rId27" Type="http://schemas.openxmlformats.org/officeDocument/2006/relationships/customXml" Target="../ink/ink134.xml"/><Relationship Id="rId30" Type="http://schemas.openxmlformats.org/officeDocument/2006/relationships/image" Target="../media/image139.emf"/><Relationship Id="rId35" Type="http://schemas.openxmlformats.org/officeDocument/2006/relationships/customXml" Target="../ink/ink138.xml"/><Relationship Id="rId43" Type="http://schemas.openxmlformats.org/officeDocument/2006/relationships/customXml" Target="../ink/ink142.xml"/><Relationship Id="rId48" Type="http://schemas.openxmlformats.org/officeDocument/2006/relationships/image" Target="../media/image148.emf"/><Relationship Id="rId56" Type="http://schemas.openxmlformats.org/officeDocument/2006/relationships/image" Target="../media/image152.emf"/><Relationship Id="rId64" Type="http://schemas.openxmlformats.org/officeDocument/2006/relationships/image" Target="../media/image156.emf"/><Relationship Id="rId8" Type="http://schemas.openxmlformats.org/officeDocument/2006/relationships/image" Target="../media/image128.emf"/><Relationship Id="rId51" Type="http://schemas.openxmlformats.org/officeDocument/2006/relationships/customXml" Target="../ink/ink146.xml"/><Relationship Id="rId3" Type="http://schemas.openxmlformats.org/officeDocument/2006/relationships/customXml" Target="../ink/ink122.xml"/><Relationship Id="rId12" Type="http://schemas.openxmlformats.org/officeDocument/2006/relationships/image" Target="../media/image130.emf"/><Relationship Id="rId17" Type="http://schemas.openxmlformats.org/officeDocument/2006/relationships/customXml" Target="../ink/ink129.xml"/><Relationship Id="rId25" Type="http://schemas.openxmlformats.org/officeDocument/2006/relationships/customXml" Target="../ink/ink133.xml"/><Relationship Id="rId33" Type="http://schemas.openxmlformats.org/officeDocument/2006/relationships/customXml" Target="../ink/ink137.xml"/><Relationship Id="rId38" Type="http://schemas.openxmlformats.org/officeDocument/2006/relationships/image" Target="../media/image143.emf"/><Relationship Id="rId46" Type="http://schemas.openxmlformats.org/officeDocument/2006/relationships/image" Target="../media/image147.emf"/><Relationship Id="rId59" Type="http://schemas.openxmlformats.org/officeDocument/2006/relationships/customXml" Target="../ink/ink150.xml"/><Relationship Id="rId67" Type="http://schemas.openxmlformats.org/officeDocument/2006/relationships/customXml" Target="../ink/ink154.xml"/><Relationship Id="rId20" Type="http://schemas.openxmlformats.org/officeDocument/2006/relationships/image" Target="../media/image134.emf"/><Relationship Id="rId41" Type="http://schemas.openxmlformats.org/officeDocument/2006/relationships/customXml" Target="../ink/ink141.xml"/><Relationship Id="rId54" Type="http://schemas.openxmlformats.org/officeDocument/2006/relationships/image" Target="../media/image151.emf"/><Relationship Id="rId62" Type="http://schemas.openxmlformats.org/officeDocument/2006/relationships/image" Target="../media/image155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0.xml"/><Relationship Id="rId18" Type="http://schemas.openxmlformats.org/officeDocument/2006/relationships/image" Target="../media/image166.emf"/><Relationship Id="rId26" Type="http://schemas.openxmlformats.org/officeDocument/2006/relationships/image" Target="../media/image170.emf"/><Relationship Id="rId39" Type="http://schemas.openxmlformats.org/officeDocument/2006/relationships/customXml" Target="../ink/ink173.xml"/><Relationship Id="rId3" Type="http://schemas.openxmlformats.org/officeDocument/2006/relationships/customXml" Target="../ink/ink155.xml"/><Relationship Id="rId21" Type="http://schemas.openxmlformats.org/officeDocument/2006/relationships/customXml" Target="../ink/ink164.xml"/><Relationship Id="rId34" Type="http://schemas.openxmlformats.org/officeDocument/2006/relationships/image" Target="../media/image174.emf"/><Relationship Id="rId42" Type="http://schemas.openxmlformats.org/officeDocument/2006/relationships/image" Target="../media/image178.emf"/><Relationship Id="rId47" Type="http://schemas.openxmlformats.org/officeDocument/2006/relationships/customXml" Target="../ink/ink177.xml"/><Relationship Id="rId50" Type="http://schemas.openxmlformats.org/officeDocument/2006/relationships/image" Target="../media/image182.emf"/><Relationship Id="rId7" Type="http://schemas.openxmlformats.org/officeDocument/2006/relationships/customXml" Target="../ink/ink157.xml"/><Relationship Id="rId12" Type="http://schemas.openxmlformats.org/officeDocument/2006/relationships/image" Target="../media/image163.emf"/><Relationship Id="rId17" Type="http://schemas.openxmlformats.org/officeDocument/2006/relationships/customXml" Target="../ink/ink162.xml"/><Relationship Id="rId25" Type="http://schemas.openxmlformats.org/officeDocument/2006/relationships/customXml" Target="../ink/ink166.xml"/><Relationship Id="rId33" Type="http://schemas.openxmlformats.org/officeDocument/2006/relationships/customXml" Target="../ink/ink170.xml"/><Relationship Id="rId38" Type="http://schemas.openxmlformats.org/officeDocument/2006/relationships/image" Target="../media/image176.emf"/><Relationship Id="rId46" Type="http://schemas.openxmlformats.org/officeDocument/2006/relationships/image" Target="../media/image180.emf"/><Relationship Id="rId2" Type="http://schemas.openxmlformats.org/officeDocument/2006/relationships/image" Target="../media/image10.png"/><Relationship Id="rId16" Type="http://schemas.openxmlformats.org/officeDocument/2006/relationships/image" Target="../media/image165.emf"/><Relationship Id="rId20" Type="http://schemas.openxmlformats.org/officeDocument/2006/relationships/image" Target="../media/image167.emf"/><Relationship Id="rId29" Type="http://schemas.openxmlformats.org/officeDocument/2006/relationships/customXml" Target="../ink/ink168.xml"/><Relationship Id="rId41" Type="http://schemas.openxmlformats.org/officeDocument/2006/relationships/customXml" Target="../ink/ink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emf"/><Relationship Id="rId11" Type="http://schemas.openxmlformats.org/officeDocument/2006/relationships/customXml" Target="../ink/ink159.xml"/><Relationship Id="rId24" Type="http://schemas.openxmlformats.org/officeDocument/2006/relationships/image" Target="../media/image169.emf"/><Relationship Id="rId32" Type="http://schemas.openxmlformats.org/officeDocument/2006/relationships/image" Target="../media/image173.emf"/><Relationship Id="rId37" Type="http://schemas.openxmlformats.org/officeDocument/2006/relationships/customXml" Target="../ink/ink172.xml"/><Relationship Id="rId40" Type="http://schemas.openxmlformats.org/officeDocument/2006/relationships/image" Target="../media/image177.emf"/><Relationship Id="rId45" Type="http://schemas.openxmlformats.org/officeDocument/2006/relationships/customXml" Target="../ink/ink176.xml"/><Relationship Id="rId5" Type="http://schemas.openxmlformats.org/officeDocument/2006/relationships/customXml" Target="../ink/ink156.xml"/><Relationship Id="rId15" Type="http://schemas.openxmlformats.org/officeDocument/2006/relationships/customXml" Target="../ink/ink161.xml"/><Relationship Id="rId23" Type="http://schemas.openxmlformats.org/officeDocument/2006/relationships/customXml" Target="../ink/ink165.xml"/><Relationship Id="rId28" Type="http://schemas.openxmlformats.org/officeDocument/2006/relationships/image" Target="../media/image171.emf"/><Relationship Id="rId36" Type="http://schemas.openxmlformats.org/officeDocument/2006/relationships/image" Target="../media/image175.emf"/><Relationship Id="rId49" Type="http://schemas.openxmlformats.org/officeDocument/2006/relationships/customXml" Target="../ink/ink178.xml"/><Relationship Id="rId10" Type="http://schemas.openxmlformats.org/officeDocument/2006/relationships/image" Target="../media/image162.emf"/><Relationship Id="rId19" Type="http://schemas.openxmlformats.org/officeDocument/2006/relationships/customXml" Target="../ink/ink163.xml"/><Relationship Id="rId31" Type="http://schemas.openxmlformats.org/officeDocument/2006/relationships/customXml" Target="../ink/ink169.xml"/><Relationship Id="rId44" Type="http://schemas.openxmlformats.org/officeDocument/2006/relationships/image" Target="../media/image179.emf"/><Relationship Id="rId52" Type="http://schemas.openxmlformats.org/officeDocument/2006/relationships/image" Target="../media/image183.emf"/><Relationship Id="rId4" Type="http://schemas.openxmlformats.org/officeDocument/2006/relationships/image" Target="../media/image159.emf"/><Relationship Id="rId9" Type="http://schemas.openxmlformats.org/officeDocument/2006/relationships/customXml" Target="../ink/ink158.xml"/><Relationship Id="rId14" Type="http://schemas.openxmlformats.org/officeDocument/2006/relationships/image" Target="../media/image164.emf"/><Relationship Id="rId22" Type="http://schemas.openxmlformats.org/officeDocument/2006/relationships/image" Target="../media/image168.emf"/><Relationship Id="rId27" Type="http://schemas.openxmlformats.org/officeDocument/2006/relationships/customXml" Target="../ink/ink167.xml"/><Relationship Id="rId30" Type="http://schemas.openxmlformats.org/officeDocument/2006/relationships/image" Target="../media/image172.emf"/><Relationship Id="rId35" Type="http://schemas.openxmlformats.org/officeDocument/2006/relationships/customXml" Target="../ink/ink171.xml"/><Relationship Id="rId43" Type="http://schemas.openxmlformats.org/officeDocument/2006/relationships/customXml" Target="../ink/ink175.xml"/><Relationship Id="rId48" Type="http://schemas.openxmlformats.org/officeDocument/2006/relationships/image" Target="../media/image181.emf"/><Relationship Id="rId8" Type="http://schemas.openxmlformats.org/officeDocument/2006/relationships/image" Target="../media/image161.emf"/><Relationship Id="rId51" Type="http://schemas.openxmlformats.org/officeDocument/2006/relationships/customXml" Target="../ink/ink17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5.xml"/><Relationship Id="rId18" Type="http://schemas.openxmlformats.org/officeDocument/2006/relationships/image" Target="../media/image191.emf"/><Relationship Id="rId26" Type="http://schemas.openxmlformats.org/officeDocument/2006/relationships/image" Target="../media/image195.emf"/><Relationship Id="rId39" Type="http://schemas.openxmlformats.org/officeDocument/2006/relationships/customXml" Target="../ink/ink198.xml"/><Relationship Id="rId21" Type="http://schemas.openxmlformats.org/officeDocument/2006/relationships/customXml" Target="../ink/ink189.xml"/><Relationship Id="rId34" Type="http://schemas.openxmlformats.org/officeDocument/2006/relationships/image" Target="../media/image199.emf"/><Relationship Id="rId42" Type="http://schemas.openxmlformats.org/officeDocument/2006/relationships/image" Target="../media/image203.emf"/><Relationship Id="rId47" Type="http://schemas.openxmlformats.org/officeDocument/2006/relationships/customXml" Target="../ink/ink202.xml"/><Relationship Id="rId50" Type="http://schemas.openxmlformats.org/officeDocument/2006/relationships/image" Target="../media/image207.emf"/><Relationship Id="rId55" Type="http://schemas.openxmlformats.org/officeDocument/2006/relationships/customXml" Target="../ink/ink206.xml"/><Relationship Id="rId63" Type="http://schemas.openxmlformats.org/officeDocument/2006/relationships/customXml" Target="../ink/ink210.xml"/><Relationship Id="rId68" Type="http://schemas.openxmlformats.org/officeDocument/2006/relationships/image" Target="../media/image216.emf"/><Relationship Id="rId76" Type="http://schemas.openxmlformats.org/officeDocument/2006/relationships/image" Target="../media/image220.emf"/><Relationship Id="rId84" Type="http://schemas.openxmlformats.org/officeDocument/2006/relationships/image" Target="../media/image224.emf"/><Relationship Id="rId89" Type="http://schemas.openxmlformats.org/officeDocument/2006/relationships/customXml" Target="../ink/ink223.xml"/><Relationship Id="rId7" Type="http://schemas.openxmlformats.org/officeDocument/2006/relationships/customXml" Target="../ink/ink182.xml"/><Relationship Id="rId71" Type="http://schemas.openxmlformats.org/officeDocument/2006/relationships/customXml" Target="../ink/ink214.xml"/><Relationship Id="rId92" Type="http://schemas.openxmlformats.org/officeDocument/2006/relationships/image" Target="../media/image228.emf"/><Relationship Id="rId2" Type="http://schemas.openxmlformats.org/officeDocument/2006/relationships/image" Target="../media/image11.png"/><Relationship Id="rId16" Type="http://schemas.openxmlformats.org/officeDocument/2006/relationships/image" Target="../media/image190.emf"/><Relationship Id="rId29" Type="http://schemas.openxmlformats.org/officeDocument/2006/relationships/customXml" Target="../ink/ink193.xml"/><Relationship Id="rId11" Type="http://schemas.openxmlformats.org/officeDocument/2006/relationships/customXml" Target="../ink/ink184.xml"/><Relationship Id="rId24" Type="http://schemas.openxmlformats.org/officeDocument/2006/relationships/image" Target="../media/image194.emf"/><Relationship Id="rId32" Type="http://schemas.openxmlformats.org/officeDocument/2006/relationships/image" Target="../media/image198.emf"/><Relationship Id="rId37" Type="http://schemas.openxmlformats.org/officeDocument/2006/relationships/customXml" Target="../ink/ink197.xml"/><Relationship Id="rId40" Type="http://schemas.openxmlformats.org/officeDocument/2006/relationships/image" Target="../media/image202.emf"/><Relationship Id="rId45" Type="http://schemas.openxmlformats.org/officeDocument/2006/relationships/customXml" Target="../ink/ink201.xml"/><Relationship Id="rId53" Type="http://schemas.openxmlformats.org/officeDocument/2006/relationships/customXml" Target="../ink/ink205.xml"/><Relationship Id="rId58" Type="http://schemas.openxmlformats.org/officeDocument/2006/relationships/image" Target="../media/image211.emf"/><Relationship Id="rId66" Type="http://schemas.openxmlformats.org/officeDocument/2006/relationships/image" Target="../media/image215.emf"/><Relationship Id="rId74" Type="http://schemas.openxmlformats.org/officeDocument/2006/relationships/image" Target="../media/image219.emf"/><Relationship Id="rId79" Type="http://schemas.openxmlformats.org/officeDocument/2006/relationships/customXml" Target="../ink/ink218.xml"/><Relationship Id="rId87" Type="http://schemas.openxmlformats.org/officeDocument/2006/relationships/customXml" Target="../ink/ink222.xml"/><Relationship Id="rId5" Type="http://schemas.openxmlformats.org/officeDocument/2006/relationships/customXml" Target="../ink/ink181.xml"/><Relationship Id="rId61" Type="http://schemas.openxmlformats.org/officeDocument/2006/relationships/customXml" Target="../ink/ink209.xml"/><Relationship Id="rId82" Type="http://schemas.openxmlformats.org/officeDocument/2006/relationships/image" Target="../media/image223.emf"/><Relationship Id="rId90" Type="http://schemas.openxmlformats.org/officeDocument/2006/relationships/image" Target="../media/image227.emf"/><Relationship Id="rId95" Type="http://schemas.openxmlformats.org/officeDocument/2006/relationships/customXml" Target="../ink/ink226.xml"/><Relationship Id="rId19" Type="http://schemas.openxmlformats.org/officeDocument/2006/relationships/customXml" Target="../ink/ink188.xml"/><Relationship Id="rId14" Type="http://schemas.openxmlformats.org/officeDocument/2006/relationships/image" Target="../media/image189.emf"/><Relationship Id="rId22" Type="http://schemas.openxmlformats.org/officeDocument/2006/relationships/image" Target="../media/image193.emf"/><Relationship Id="rId27" Type="http://schemas.openxmlformats.org/officeDocument/2006/relationships/customXml" Target="../ink/ink192.xml"/><Relationship Id="rId30" Type="http://schemas.openxmlformats.org/officeDocument/2006/relationships/image" Target="../media/image197.emf"/><Relationship Id="rId35" Type="http://schemas.openxmlformats.org/officeDocument/2006/relationships/customXml" Target="../ink/ink196.xml"/><Relationship Id="rId43" Type="http://schemas.openxmlformats.org/officeDocument/2006/relationships/customXml" Target="../ink/ink200.xml"/><Relationship Id="rId48" Type="http://schemas.openxmlformats.org/officeDocument/2006/relationships/image" Target="../media/image206.emf"/><Relationship Id="rId56" Type="http://schemas.openxmlformats.org/officeDocument/2006/relationships/image" Target="../media/image210.emf"/><Relationship Id="rId64" Type="http://schemas.openxmlformats.org/officeDocument/2006/relationships/image" Target="../media/image214.emf"/><Relationship Id="rId69" Type="http://schemas.openxmlformats.org/officeDocument/2006/relationships/customXml" Target="../ink/ink213.xml"/><Relationship Id="rId77" Type="http://schemas.openxmlformats.org/officeDocument/2006/relationships/customXml" Target="../ink/ink217.xml"/><Relationship Id="rId8" Type="http://schemas.openxmlformats.org/officeDocument/2006/relationships/image" Target="../media/image186.emf"/><Relationship Id="rId51" Type="http://schemas.openxmlformats.org/officeDocument/2006/relationships/customXml" Target="../ink/ink204.xml"/><Relationship Id="rId72" Type="http://schemas.openxmlformats.org/officeDocument/2006/relationships/image" Target="../media/image218.emf"/><Relationship Id="rId80" Type="http://schemas.openxmlformats.org/officeDocument/2006/relationships/image" Target="../media/image222.emf"/><Relationship Id="rId85" Type="http://schemas.openxmlformats.org/officeDocument/2006/relationships/customXml" Target="../ink/ink221.xml"/><Relationship Id="rId93" Type="http://schemas.openxmlformats.org/officeDocument/2006/relationships/customXml" Target="../ink/ink225.xml"/><Relationship Id="rId3" Type="http://schemas.openxmlformats.org/officeDocument/2006/relationships/customXml" Target="../ink/ink180.xml"/><Relationship Id="rId12" Type="http://schemas.openxmlformats.org/officeDocument/2006/relationships/image" Target="../media/image188.emf"/><Relationship Id="rId17" Type="http://schemas.openxmlformats.org/officeDocument/2006/relationships/customXml" Target="../ink/ink187.xml"/><Relationship Id="rId25" Type="http://schemas.openxmlformats.org/officeDocument/2006/relationships/customXml" Target="../ink/ink191.xml"/><Relationship Id="rId33" Type="http://schemas.openxmlformats.org/officeDocument/2006/relationships/customXml" Target="../ink/ink195.xml"/><Relationship Id="rId38" Type="http://schemas.openxmlformats.org/officeDocument/2006/relationships/image" Target="../media/image201.emf"/><Relationship Id="rId46" Type="http://schemas.openxmlformats.org/officeDocument/2006/relationships/image" Target="../media/image205.emf"/><Relationship Id="rId59" Type="http://schemas.openxmlformats.org/officeDocument/2006/relationships/customXml" Target="../ink/ink208.xml"/><Relationship Id="rId67" Type="http://schemas.openxmlformats.org/officeDocument/2006/relationships/customXml" Target="../ink/ink212.xml"/><Relationship Id="rId20" Type="http://schemas.openxmlformats.org/officeDocument/2006/relationships/image" Target="../media/image192.emf"/><Relationship Id="rId41" Type="http://schemas.openxmlformats.org/officeDocument/2006/relationships/customXml" Target="../ink/ink199.xml"/><Relationship Id="rId54" Type="http://schemas.openxmlformats.org/officeDocument/2006/relationships/image" Target="../media/image209.emf"/><Relationship Id="rId62" Type="http://schemas.openxmlformats.org/officeDocument/2006/relationships/image" Target="../media/image213.emf"/><Relationship Id="rId70" Type="http://schemas.openxmlformats.org/officeDocument/2006/relationships/image" Target="../media/image217.emf"/><Relationship Id="rId75" Type="http://schemas.openxmlformats.org/officeDocument/2006/relationships/customXml" Target="../ink/ink216.xml"/><Relationship Id="rId83" Type="http://schemas.openxmlformats.org/officeDocument/2006/relationships/customXml" Target="../ink/ink220.xml"/><Relationship Id="rId88" Type="http://schemas.openxmlformats.org/officeDocument/2006/relationships/image" Target="../media/image226.emf"/><Relationship Id="rId91" Type="http://schemas.openxmlformats.org/officeDocument/2006/relationships/customXml" Target="../ink/ink224.xml"/><Relationship Id="rId96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emf"/><Relationship Id="rId15" Type="http://schemas.openxmlformats.org/officeDocument/2006/relationships/customXml" Target="../ink/ink186.xml"/><Relationship Id="rId23" Type="http://schemas.openxmlformats.org/officeDocument/2006/relationships/customXml" Target="../ink/ink190.xml"/><Relationship Id="rId28" Type="http://schemas.openxmlformats.org/officeDocument/2006/relationships/image" Target="../media/image196.emf"/><Relationship Id="rId36" Type="http://schemas.openxmlformats.org/officeDocument/2006/relationships/image" Target="../media/image200.emf"/><Relationship Id="rId49" Type="http://schemas.openxmlformats.org/officeDocument/2006/relationships/customXml" Target="../ink/ink203.xml"/><Relationship Id="rId57" Type="http://schemas.openxmlformats.org/officeDocument/2006/relationships/customXml" Target="../ink/ink207.xml"/><Relationship Id="rId10" Type="http://schemas.openxmlformats.org/officeDocument/2006/relationships/image" Target="../media/image187.emf"/><Relationship Id="rId31" Type="http://schemas.openxmlformats.org/officeDocument/2006/relationships/customXml" Target="../ink/ink194.xml"/><Relationship Id="rId44" Type="http://schemas.openxmlformats.org/officeDocument/2006/relationships/image" Target="../media/image204.emf"/><Relationship Id="rId52" Type="http://schemas.openxmlformats.org/officeDocument/2006/relationships/image" Target="../media/image208.emf"/><Relationship Id="rId60" Type="http://schemas.openxmlformats.org/officeDocument/2006/relationships/image" Target="../media/image212.emf"/><Relationship Id="rId65" Type="http://schemas.openxmlformats.org/officeDocument/2006/relationships/customXml" Target="../ink/ink211.xml"/><Relationship Id="rId73" Type="http://schemas.openxmlformats.org/officeDocument/2006/relationships/customXml" Target="../ink/ink215.xml"/><Relationship Id="rId78" Type="http://schemas.openxmlformats.org/officeDocument/2006/relationships/image" Target="../media/image221.emf"/><Relationship Id="rId81" Type="http://schemas.openxmlformats.org/officeDocument/2006/relationships/customXml" Target="../ink/ink219.xml"/><Relationship Id="rId86" Type="http://schemas.openxmlformats.org/officeDocument/2006/relationships/image" Target="../media/image225.emf"/><Relationship Id="rId94" Type="http://schemas.openxmlformats.org/officeDocument/2006/relationships/image" Target="../media/image229.emf"/><Relationship Id="rId4" Type="http://schemas.openxmlformats.org/officeDocument/2006/relationships/image" Target="../media/image184.emf"/><Relationship Id="rId9" Type="http://schemas.openxmlformats.org/officeDocument/2006/relationships/customXml" Target="../ink/ink18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2.emf"/><Relationship Id="rId117" Type="http://schemas.openxmlformats.org/officeDocument/2006/relationships/customXml" Target="../ink/ink284.xml"/><Relationship Id="rId21" Type="http://schemas.openxmlformats.org/officeDocument/2006/relationships/customXml" Target="../ink/ink236.xml"/><Relationship Id="rId42" Type="http://schemas.openxmlformats.org/officeDocument/2006/relationships/image" Target="../media/image250.emf"/><Relationship Id="rId47" Type="http://schemas.openxmlformats.org/officeDocument/2006/relationships/customXml" Target="../ink/ink249.xml"/><Relationship Id="rId63" Type="http://schemas.openxmlformats.org/officeDocument/2006/relationships/customXml" Target="../ink/ink257.xml"/><Relationship Id="rId68" Type="http://schemas.openxmlformats.org/officeDocument/2006/relationships/image" Target="../media/image263.emf"/><Relationship Id="rId84" Type="http://schemas.openxmlformats.org/officeDocument/2006/relationships/image" Target="../media/image271.emf"/><Relationship Id="rId89" Type="http://schemas.openxmlformats.org/officeDocument/2006/relationships/customXml" Target="../ink/ink270.xml"/><Relationship Id="rId112" Type="http://schemas.openxmlformats.org/officeDocument/2006/relationships/image" Target="../media/image285.emf"/><Relationship Id="rId133" Type="http://schemas.openxmlformats.org/officeDocument/2006/relationships/customXml" Target="../ink/ink292.xml"/><Relationship Id="rId138" Type="http://schemas.openxmlformats.org/officeDocument/2006/relationships/image" Target="../media/image298.emf"/><Relationship Id="rId16" Type="http://schemas.openxmlformats.org/officeDocument/2006/relationships/image" Target="../media/image237.emf"/><Relationship Id="rId107" Type="http://schemas.openxmlformats.org/officeDocument/2006/relationships/customXml" Target="../ink/ink279.xml"/><Relationship Id="rId11" Type="http://schemas.openxmlformats.org/officeDocument/2006/relationships/customXml" Target="../ink/ink231.xml"/><Relationship Id="rId32" Type="http://schemas.openxmlformats.org/officeDocument/2006/relationships/image" Target="../media/image245.emf"/><Relationship Id="rId37" Type="http://schemas.openxmlformats.org/officeDocument/2006/relationships/customXml" Target="../ink/ink244.xml"/><Relationship Id="rId53" Type="http://schemas.openxmlformats.org/officeDocument/2006/relationships/customXml" Target="../ink/ink252.xml"/><Relationship Id="rId58" Type="http://schemas.openxmlformats.org/officeDocument/2006/relationships/image" Target="../media/image258.emf"/><Relationship Id="rId74" Type="http://schemas.openxmlformats.org/officeDocument/2006/relationships/image" Target="../media/image266.emf"/><Relationship Id="rId79" Type="http://schemas.openxmlformats.org/officeDocument/2006/relationships/customXml" Target="../ink/ink265.xml"/><Relationship Id="rId102" Type="http://schemas.openxmlformats.org/officeDocument/2006/relationships/image" Target="../media/image280.emf"/><Relationship Id="rId123" Type="http://schemas.openxmlformats.org/officeDocument/2006/relationships/customXml" Target="../ink/ink287.xml"/><Relationship Id="rId128" Type="http://schemas.openxmlformats.org/officeDocument/2006/relationships/image" Target="../media/image293.emf"/><Relationship Id="rId144" Type="http://schemas.openxmlformats.org/officeDocument/2006/relationships/image" Target="../media/image301.emf"/><Relationship Id="rId5" Type="http://schemas.openxmlformats.org/officeDocument/2006/relationships/customXml" Target="../ink/ink228.xml"/><Relationship Id="rId90" Type="http://schemas.openxmlformats.org/officeDocument/2006/relationships/image" Target="../media/image274.emf"/><Relationship Id="rId95" Type="http://schemas.openxmlformats.org/officeDocument/2006/relationships/customXml" Target="../ink/ink273.xml"/><Relationship Id="rId22" Type="http://schemas.openxmlformats.org/officeDocument/2006/relationships/image" Target="../media/image240.emf"/><Relationship Id="rId27" Type="http://schemas.openxmlformats.org/officeDocument/2006/relationships/customXml" Target="../ink/ink239.xml"/><Relationship Id="rId43" Type="http://schemas.openxmlformats.org/officeDocument/2006/relationships/customXml" Target="../ink/ink247.xml"/><Relationship Id="rId48" Type="http://schemas.openxmlformats.org/officeDocument/2006/relationships/image" Target="../media/image253.emf"/><Relationship Id="rId64" Type="http://schemas.openxmlformats.org/officeDocument/2006/relationships/image" Target="../media/image261.emf"/><Relationship Id="rId69" Type="http://schemas.openxmlformats.org/officeDocument/2006/relationships/customXml" Target="../ink/ink260.xml"/><Relationship Id="rId113" Type="http://schemas.openxmlformats.org/officeDocument/2006/relationships/customXml" Target="../ink/ink282.xml"/><Relationship Id="rId118" Type="http://schemas.openxmlformats.org/officeDocument/2006/relationships/image" Target="../media/image288.emf"/><Relationship Id="rId134" Type="http://schemas.openxmlformats.org/officeDocument/2006/relationships/image" Target="../media/image296.emf"/><Relationship Id="rId139" Type="http://schemas.openxmlformats.org/officeDocument/2006/relationships/customXml" Target="../ink/ink295.xml"/><Relationship Id="rId80" Type="http://schemas.openxmlformats.org/officeDocument/2006/relationships/image" Target="../media/image269.emf"/><Relationship Id="rId85" Type="http://schemas.openxmlformats.org/officeDocument/2006/relationships/customXml" Target="../ink/ink268.xml"/><Relationship Id="rId3" Type="http://schemas.openxmlformats.org/officeDocument/2006/relationships/customXml" Target="../ink/ink227.xml"/><Relationship Id="rId12" Type="http://schemas.openxmlformats.org/officeDocument/2006/relationships/image" Target="../media/image235.emf"/><Relationship Id="rId17" Type="http://schemas.openxmlformats.org/officeDocument/2006/relationships/customXml" Target="../ink/ink234.xml"/><Relationship Id="rId25" Type="http://schemas.openxmlformats.org/officeDocument/2006/relationships/customXml" Target="../ink/ink238.xml"/><Relationship Id="rId33" Type="http://schemas.openxmlformats.org/officeDocument/2006/relationships/customXml" Target="../ink/ink242.xml"/><Relationship Id="rId38" Type="http://schemas.openxmlformats.org/officeDocument/2006/relationships/image" Target="../media/image248.emf"/><Relationship Id="rId46" Type="http://schemas.openxmlformats.org/officeDocument/2006/relationships/image" Target="../media/image252.emf"/><Relationship Id="rId59" Type="http://schemas.openxmlformats.org/officeDocument/2006/relationships/customXml" Target="../ink/ink255.xml"/><Relationship Id="rId67" Type="http://schemas.openxmlformats.org/officeDocument/2006/relationships/customXml" Target="../ink/ink259.xml"/><Relationship Id="rId103" Type="http://schemas.openxmlformats.org/officeDocument/2006/relationships/customXml" Target="../ink/ink277.xml"/><Relationship Id="rId108" Type="http://schemas.openxmlformats.org/officeDocument/2006/relationships/image" Target="../media/image283.emf"/><Relationship Id="rId116" Type="http://schemas.openxmlformats.org/officeDocument/2006/relationships/image" Target="../media/image287.emf"/><Relationship Id="rId124" Type="http://schemas.openxmlformats.org/officeDocument/2006/relationships/image" Target="../media/image291.emf"/><Relationship Id="rId129" Type="http://schemas.openxmlformats.org/officeDocument/2006/relationships/customXml" Target="../ink/ink290.xml"/><Relationship Id="rId137" Type="http://schemas.openxmlformats.org/officeDocument/2006/relationships/customXml" Target="../ink/ink294.xml"/><Relationship Id="rId20" Type="http://schemas.openxmlformats.org/officeDocument/2006/relationships/image" Target="../media/image239.emf"/><Relationship Id="rId41" Type="http://schemas.openxmlformats.org/officeDocument/2006/relationships/customXml" Target="../ink/ink246.xml"/><Relationship Id="rId54" Type="http://schemas.openxmlformats.org/officeDocument/2006/relationships/image" Target="../media/image256.emf"/><Relationship Id="rId62" Type="http://schemas.openxmlformats.org/officeDocument/2006/relationships/image" Target="../media/image260.emf"/><Relationship Id="rId70" Type="http://schemas.openxmlformats.org/officeDocument/2006/relationships/image" Target="../media/image264.emf"/><Relationship Id="rId75" Type="http://schemas.openxmlformats.org/officeDocument/2006/relationships/customXml" Target="../ink/ink263.xml"/><Relationship Id="rId83" Type="http://schemas.openxmlformats.org/officeDocument/2006/relationships/customXml" Target="../ink/ink267.xml"/><Relationship Id="rId88" Type="http://schemas.openxmlformats.org/officeDocument/2006/relationships/image" Target="../media/image273.emf"/><Relationship Id="rId91" Type="http://schemas.openxmlformats.org/officeDocument/2006/relationships/customXml" Target="../ink/ink271.xml"/><Relationship Id="rId96" Type="http://schemas.openxmlformats.org/officeDocument/2006/relationships/image" Target="../media/image277.emf"/><Relationship Id="rId111" Type="http://schemas.openxmlformats.org/officeDocument/2006/relationships/customXml" Target="../ink/ink281.xml"/><Relationship Id="rId132" Type="http://schemas.openxmlformats.org/officeDocument/2006/relationships/image" Target="../media/image295.emf"/><Relationship Id="rId140" Type="http://schemas.openxmlformats.org/officeDocument/2006/relationships/image" Target="../media/image299.emf"/><Relationship Id="rId145" Type="http://schemas.openxmlformats.org/officeDocument/2006/relationships/customXml" Target="../ink/ink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emf"/><Relationship Id="rId15" Type="http://schemas.openxmlformats.org/officeDocument/2006/relationships/customXml" Target="../ink/ink233.xml"/><Relationship Id="rId23" Type="http://schemas.openxmlformats.org/officeDocument/2006/relationships/customXml" Target="../ink/ink237.xml"/><Relationship Id="rId28" Type="http://schemas.openxmlformats.org/officeDocument/2006/relationships/image" Target="../media/image243.emf"/><Relationship Id="rId36" Type="http://schemas.openxmlformats.org/officeDocument/2006/relationships/image" Target="../media/image247.emf"/><Relationship Id="rId49" Type="http://schemas.openxmlformats.org/officeDocument/2006/relationships/customXml" Target="../ink/ink250.xml"/><Relationship Id="rId57" Type="http://schemas.openxmlformats.org/officeDocument/2006/relationships/customXml" Target="../ink/ink254.xml"/><Relationship Id="rId106" Type="http://schemas.openxmlformats.org/officeDocument/2006/relationships/image" Target="../media/image282.emf"/><Relationship Id="rId114" Type="http://schemas.openxmlformats.org/officeDocument/2006/relationships/image" Target="../media/image286.emf"/><Relationship Id="rId119" Type="http://schemas.openxmlformats.org/officeDocument/2006/relationships/customXml" Target="../ink/ink285.xml"/><Relationship Id="rId127" Type="http://schemas.openxmlformats.org/officeDocument/2006/relationships/customXml" Target="../ink/ink289.xml"/><Relationship Id="rId10" Type="http://schemas.openxmlformats.org/officeDocument/2006/relationships/image" Target="../media/image234.emf"/><Relationship Id="rId31" Type="http://schemas.openxmlformats.org/officeDocument/2006/relationships/customXml" Target="../ink/ink241.xml"/><Relationship Id="rId44" Type="http://schemas.openxmlformats.org/officeDocument/2006/relationships/image" Target="../media/image251.emf"/><Relationship Id="rId52" Type="http://schemas.openxmlformats.org/officeDocument/2006/relationships/image" Target="../media/image255.emf"/><Relationship Id="rId60" Type="http://schemas.openxmlformats.org/officeDocument/2006/relationships/image" Target="../media/image259.emf"/><Relationship Id="rId65" Type="http://schemas.openxmlformats.org/officeDocument/2006/relationships/customXml" Target="../ink/ink258.xml"/><Relationship Id="rId73" Type="http://schemas.openxmlformats.org/officeDocument/2006/relationships/customXml" Target="../ink/ink262.xml"/><Relationship Id="rId78" Type="http://schemas.openxmlformats.org/officeDocument/2006/relationships/image" Target="../media/image268.emf"/><Relationship Id="rId81" Type="http://schemas.openxmlformats.org/officeDocument/2006/relationships/customXml" Target="../ink/ink266.xml"/><Relationship Id="rId86" Type="http://schemas.openxmlformats.org/officeDocument/2006/relationships/image" Target="../media/image272.emf"/><Relationship Id="rId94" Type="http://schemas.openxmlformats.org/officeDocument/2006/relationships/image" Target="../media/image276.emf"/><Relationship Id="rId99" Type="http://schemas.openxmlformats.org/officeDocument/2006/relationships/customXml" Target="../ink/ink275.xml"/><Relationship Id="rId101" Type="http://schemas.openxmlformats.org/officeDocument/2006/relationships/customXml" Target="../ink/ink276.xml"/><Relationship Id="rId122" Type="http://schemas.openxmlformats.org/officeDocument/2006/relationships/image" Target="../media/image290.emf"/><Relationship Id="rId130" Type="http://schemas.openxmlformats.org/officeDocument/2006/relationships/image" Target="../media/image294.emf"/><Relationship Id="rId135" Type="http://schemas.openxmlformats.org/officeDocument/2006/relationships/customXml" Target="../ink/ink293.xml"/><Relationship Id="rId143" Type="http://schemas.openxmlformats.org/officeDocument/2006/relationships/customXml" Target="../ink/ink297.xml"/><Relationship Id="rId148" Type="http://schemas.openxmlformats.org/officeDocument/2006/relationships/image" Target="../media/image303.emf"/><Relationship Id="rId4" Type="http://schemas.openxmlformats.org/officeDocument/2006/relationships/image" Target="../media/image231.emf"/><Relationship Id="rId9" Type="http://schemas.openxmlformats.org/officeDocument/2006/relationships/customXml" Target="../ink/ink230.xml"/><Relationship Id="rId13" Type="http://schemas.openxmlformats.org/officeDocument/2006/relationships/customXml" Target="../ink/ink232.xml"/><Relationship Id="rId18" Type="http://schemas.openxmlformats.org/officeDocument/2006/relationships/image" Target="../media/image238.emf"/><Relationship Id="rId39" Type="http://schemas.openxmlformats.org/officeDocument/2006/relationships/customXml" Target="../ink/ink245.xml"/><Relationship Id="rId109" Type="http://schemas.openxmlformats.org/officeDocument/2006/relationships/customXml" Target="../ink/ink280.xml"/><Relationship Id="rId34" Type="http://schemas.openxmlformats.org/officeDocument/2006/relationships/image" Target="../media/image246.emf"/><Relationship Id="rId50" Type="http://schemas.openxmlformats.org/officeDocument/2006/relationships/image" Target="../media/image254.emf"/><Relationship Id="rId55" Type="http://schemas.openxmlformats.org/officeDocument/2006/relationships/customXml" Target="../ink/ink253.xml"/><Relationship Id="rId76" Type="http://schemas.openxmlformats.org/officeDocument/2006/relationships/image" Target="../media/image267.emf"/><Relationship Id="rId97" Type="http://schemas.openxmlformats.org/officeDocument/2006/relationships/customXml" Target="../ink/ink274.xml"/><Relationship Id="rId104" Type="http://schemas.openxmlformats.org/officeDocument/2006/relationships/image" Target="../media/image281.emf"/><Relationship Id="rId120" Type="http://schemas.openxmlformats.org/officeDocument/2006/relationships/image" Target="../media/image289.emf"/><Relationship Id="rId125" Type="http://schemas.openxmlformats.org/officeDocument/2006/relationships/customXml" Target="../ink/ink288.xml"/><Relationship Id="rId141" Type="http://schemas.openxmlformats.org/officeDocument/2006/relationships/customXml" Target="../ink/ink296.xml"/><Relationship Id="rId146" Type="http://schemas.openxmlformats.org/officeDocument/2006/relationships/image" Target="../media/image302.emf"/><Relationship Id="rId7" Type="http://schemas.openxmlformats.org/officeDocument/2006/relationships/customXml" Target="../ink/ink229.xml"/><Relationship Id="rId71" Type="http://schemas.openxmlformats.org/officeDocument/2006/relationships/customXml" Target="../ink/ink261.xml"/><Relationship Id="rId92" Type="http://schemas.openxmlformats.org/officeDocument/2006/relationships/image" Target="../media/image275.emf"/><Relationship Id="rId2" Type="http://schemas.openxmlformats.org/officeDocument/2006/relationships/image" Target="../media/image12.png"/><Relationship Id="rId29" Type="http://schemas.openxmlformats.org/officeDocument/2006/relationships/customXml" Target="../ink/ink240.xml"/><Relationship Id="rId24" Type="http://schemas.openxmlformats.org/officeDocument/2006/relationships/image" Target="../media/image241.emf"/><Relationship Id="rId40" Type="http://schemas.openxmlformats.org/officeDocument/2006/relationships/image" Target="../media/image249.emf"/><Relationship Id="rId45" Type="http://schemas.openxmlformats.org/officeDocument/2006/relationships/customXml" Target="../ink/ink248.xml"/><Relationship Id="rId66" Type="http://schemas.openxmlformats.org/officeDocument/2006/relationships/image" Target="../media/image262.emf"/><Relationship Id="rId87" Type="http://schemas.openxmlformats.org/officeDocument/2006/relationships/customXml" Target="../ink/ink269.xml"/><Relationship Id="rId110" Type="http://schemas.openxmlformats.org/officeDocument/2006/relationships/image" Target="../media/image284.emf"/><Relationship Id="rId115" Type="http://schemas.openxmlformats.org/officeDocument/2006/relationships/customXml" Target="../ink/ink283.xml"/><Relationship Id="rId131" Type="http://schemas.openxmlformats.org/officeDocument/2006/relationships/customXml" Target="../ink/ink291.xml"/><Relationship Id="rId136" Type="http://schemas.openxmlformats.org/officeDocument/2006/relationships/image" Target="../media/image297.emf"/><Relationship Id="rId61" Type="http://schemas.openxmlformats.org/officeDocument/2006/relationships/customXml" Target="../ink/ink256.xml"/><Relationship Id="rId82" Type="http://schemas.openxmlformats.org/officeDocument/2006/relationships/image" Target="../media/image270.emf"/><Relationship Id="rId19" Type="http://schemas.openxmlformats.org/officeDocument/2006/relationships/customXml" Target="../ink/ink235.xml"/><Relationship Id="rId14" Type="http://schemas.openxmlformats.org/officeDocument/2006/relationships/image" Target="../media/image236.emf"/><Relationship Id="rId30" Type="http://schemas.openxmlformats.org/officeDocument/2006/relationships/image" Target="../media/image244.emf"/><Relationship Id="rId35" Type="http://schemas.openxmlformats.org/officeDocument/2006/relationships/customXml" Target="../ink/ink243.xml"/><Relationship Id="rId56" Type="http://schemas.openxmlformats.org/officeDocument/2006/relationships/image" Target="../media/image257.emf"/><Relationship Id="rId77" Type="http://schemas.openxmlformats.org/officeDocument/2006/relationships/customXml" Target="../ink/ink264.xml"/><Relationship Id="rId100" Type="http://schemas.openxmlformats.org/officeDocument/2006/relationships/image" Target="../media/image279.emf"/><Relationship Id="rId105" Type="http://schemas.openxmlformats.org/officeDocument/2006/relationships/customXml" Target="../ink/ink278.xml"/><Relationship Id="rId126" Type="http://schemas.openxmlformats.org/officeDocument/2006/relationships/image" Target="../media/image292.emf"/><Relationship Id="rId147" Type="http://schemas.openxmlformats.org/officeDocument/2006/relationships/customXml" Target="../ink/ink299.xml"/><Relationship Id="rId8" Type="http://schemas.openxmlformats.org/officeDocument/2006/relationships/image" Target="../media/image233.emf"/><Relationship Id="rId51" Type="http://schemas.openxmlformats.org/officeDocument/2006/relationships/customXml" Target="../ink/ink251.xml"/><Relationship Id="rId72" Type="http://schemas.openxmlformats.org/officeDocument/2006/relationships/image" Target="../media/image265.emf"/><Relationship Id="rId93" Type="http://schemas.openxmlformats.org/officeDocument/2006/relationships/customXml" Target="../ink/ink272.xml"/><Relationship Id="rId98" Type="http://schemas.openxmlformats.org/officeDocument/2006/relationships/image" Target="../media/image278.emf"/><Relationship Id="rId121" Type="http://schemas.openxmlformats.org/officeDocument/2006/relationships/customXml" Target="../ink/ink286.xml"/><Relationship Id="rId142" Type="http://schemas.openxmlformats.org/officeDocument/2006/relationships/image" Target="../media/image30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2-Mathematical Background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Yong Peng</a:t>
            </a:r>
          </a:p>
          <a:p>
            <a:r>
              <a:rPr lang="en-US" altLang="zh-CN" dirty="0"/>
              <a:t>2021/03/01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E15BDCF-310E-400C-BA30-44234D09E4EC}"/>
                  </a:ext>
                </a:extLst>
              </p14:cNvPr>
              <p14:cNvContentPartPr/>
              <p14:nvPr/>
            </p14:nvContentPartPr>
            <p14:xfrm>
              <a:off x="1476690" y="390611"/>
              <a:ext cx="781920" cy="2696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E15BDCF-310E-400C-BA30-44234D09E4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0570" y="384491"/>
                <a:ext cx="7941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333E99A-73B7-45BC-91B6-E76322A0B610}"/>
                  </a:ext>
                </a:extLst>
              </p14:cNvPr>
              <p14:cNvContentPartPr/>
              <p14:nvPr/>
            </p14:nvContentPartPr>
            <p14:xfrm>
              <a:off x="868650" y="383051"/>
              <a:ext cx="532080" cy="306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333E99A-73B7-45BC-91B6-E76322A0B6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530" y="376931"/>
                <a:ext cx="5443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D7E88F59-20C1-457D-8114-3671510B4265}"/>
                  </a:ext>
                </a:extLst>
              </p14:cNvPr>
              <p14:cNvContentPartPr/>
              <p14:nvPr/>
            </p14:nvContentPartPr>
            <p14:xfrm>
              <a:off x="3795450" y="761771"/>
              <a:ext cx="5760" cy="108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D7E88F59-20C1-457D-8114-3671510B4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9330" y="755651"/>
                <a:ext cx="18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C0C1EFA-A8D1-4FC3-8723-70CB1FC39A1E}"/>
                  </a:ext>
                </a:extLst>
              </p14:cNvPr>
              <p14:cNvContentPartPr/>
              <p14:nvPr/>
            </p14:nvContentPartPr>
            <p14:xfrm>
              <a:off x="2770530" y="413651"/>
              <a:ext cx="897840" cy="4071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C0C1EFA-A8D1-4FC3-8723-70CB1FC39A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4410" y="407531"/>
                <a:ext cx="9100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3A6C75E-D966-4D9D-A8FE-E8880DB110BC}"/>
                  </a:ext>
                </a:extLst>
              </p14:cNvPr>
              <p14:cNvContentPartPr/>
              <p14:nvPr/>
            </p14:nvContentPartPr>
            <p14:xfrm>
              <a:off x="4061850" y="1454771"/>
              <a:ext cx="614880" cy="21240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3A6C75E-D966-4D9D-A8FE-E8880DB110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5730" y="1448651"/>
                <a:ext cx="627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1E68F68-A877-4C71-8778-3F7A24D7857D}"/>
                  </a:ext>
                </a:extLst>
              </p14:cNvPr>
              <p14:cNvContentPartPr/>
              <p14:nvPr/>
            </p14:nvContentPartPr>
            <p14:xfrm>
              <a:off x="6101250" y="1666811"/>
              <a:ext cx="9720" cy="1008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1E68F68-A877-4C71-8778-3F7A24D785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5130" y="1660691"/>
                <a:ext cx="21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FCEFBFCF-2308-49D6-8667-CD508440DAD6}"/>
                  </a:ext>
                </a:extLst>
              </p14:cNvPr>
              <p14:cNvContentPartPr/>
              <p14:nvPr/>
            </p14:nvContentPartPr>
            <p14:xfrm>
              <a:off x="4989210" y="1404731"/>
              <a:ext cx="977040" cy="40572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FCEFBFCF-2308-49D6-8667-CD508440DA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3090" y="1398611"/>
                <a:ext cx="9892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FBCB7881-B74C-4683-835B-A58C45FA5A2C}"/>
                  </a:ext>
                </a:extLst>
              </p14:cNvPr>
              <p14:cNvContentPartPr/>
              <p14:nvPr/>
            </p14:nvContentPartPr>
            <p14:xfrm>
              <a:off x="4821450" y="1512731"/>
              <a:ext cx="51480" cy="25776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FBCB7881-B74C-4683-835B-A58C45FA5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5330" y="1506611"/>
                <a:ext cx="637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EF217AB3-E2F4-498F-897B-01B8F38379B0}"/>
                  </a:ext>
                </a:extLst>
              </p14:cNvPr>
              <p14:cNvContentPartPr/>
              <p14:nvPr/>
            </p14:nvContentPartPr>
            <p14:xfrm>
              <a:off x="3252570" y="1136171"/>
              <a:ext cx="82080" cy="9000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EF217AB3-E2F4-498F-897B-01B8F38379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6450" y="1130051"/>
                <a:ext cx="943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8BF3572-4F3D-4A9E-AACA-9D0C3F3CCFC6}"/>
                  </a:ext>
                </a:extLst>
              </p14:cNvPr>
              <p14:cNvContentPartPr/>
              <p14:nvPr/>
            </p14:nvContentPartPr>
            <p14:xfrm>
              <a:off x="3415290" y="1193411"/>
              <a:ext cx="3600" cy="612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8BF3572-4F3D-4A9E-AACA-9D0C3F3CCF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9170" y="1187291"/>
                <a:ext cx="158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32FC6D21-3EF7-44B4-A092-C08D477C1DF5}"/>
                  </a:ext>
                </a:extLst>
              </p14:cNvPr>
              <p14:cNvContentPartPr/>
              <p14:nvPr/>
            </p14:nvContentPartPr>
            <p14:xfrm>
              <a:off x="2753250" y="1004411"/>
              <a:ext cx="354240" cy="27108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32FC6D21-3EF7-44B4-A092-C08D477C1D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7130" y="998291"/>
                <a:ext cx="3664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F27B97FA-9A6D-45D3-B04B-BD347E2E31E5}"/>
                  </a:ext>
                </a:extLst>
              </p14:cNvPr>
              <p14:cNvContentPartPr/>
              <p14:nvPr/>
            </p14:nvContentPartPr>
            <p14:xfrm>
              <a:off x="2782410" y="1375931"/>
              <a:ext cx="336960" cy="4536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F27B97FA-9A6D-45D3-B04B-BD347E2E31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6290" y="1369811"/>
                <a:ext cx="3492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167392E8-4D7D-4BC0-A50D-9878F4167430}"/>
                  </a:ext>
                </a:extLst>
              </p14:cNvPr>
              <p14:cNvContentPartPr/>
              <p14:nvPr/>
            </p14:nvContentPartPr>
            <p14:xfrm>
              <a:off x="3398730" y="1397891"/>
              <a:ext cx="167400" cy="1728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167392E8-4D7D-4BC0-A50D-9878F41674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92610" y="1391771"/>
                <a:ext cx="179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0B54AC4-DEF6-4040-931C-0B886E62F572}"/>
                  </a:ext>
                </a:extLst>
              </p14:cNvPr>
              <p14:cNvContentPartPr/>
              <p14:nvPr/>
            </p14:nvContentPartPr>
            <p14:xfrm>
              <a:off x="4208370" y="2126171"/>
              <a:ext cx="510480" cy="15192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0B54AC4-DEF6-4040-931C-0B886E62F5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02250" y="2120051"/>
                <a:ext cx="522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D6621346-24B7-4A34-95CA-28A653DA23E6}"/>
                  </a:ext>
                </a:extLst>
              </p14:cNvPr>
              <p14:cNvContentPartPr/>
              <p14:nvPr/>
            </p14:nvContentPartPr>
            <p14:xfrm>
              <a:off x="3304050" y="2090171"/>
              <a:ext cx="803880" cy="33480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D6621346-24B7-4A34-95CA-28A653DA23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97930" y="2084051"/>
                <a:ext cx="816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3815B875-80C9-4B4C-A3C2-314895A8A598}"/>
                  </a:ext>
                </a:extLst>
              </p14:cNvPr>
              <p14:cNvContentPartPr/>
              <p14:nvPr/>
            </p14:nvContentPartPr>
            <p14:xfrm>
              <a:off x="3485130" y="1564931"/>
              <a:ext cx="141120" cy="34416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3815B875-80C9-4B4C-A3C2-314895A8A5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79010" y="1558811"/>
                <a:ext cx="1533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BCB6A156-86F8-472A-BF7D-F0D2C63EFB86}"/>
                  </a:ext>
                </a:extLst>
              </p14:cNvPr>
              <p14:cNvContentPartPr/>
              <p14:nvPr/>
            </p14:nvContentPartPr>
            <p14:xfrm>
              <a:off x="3340770" y="1348571"/>
              <a:ext cx="159120" cy="1368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BCB6A156-86F8-472A-BF7D-F0D2C63EFB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34650" y="1342451"/>
                <a:ext cx="171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15BCB9F6-36A3-44A1-A4D3-72E3BD2944D7}"/>
                  </a:ext>
                </a:extLst>
              </p14:cNvPr>
              <p14:cNvContentPartPr/>
              <p14:nvPr/>
            </p14:nvContentPartPr>
            <p14:xfrm>
              <a:off x="391290" y="1174331"/>
              <a:ext cx="690120" cy="24012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15BCB9F6-36A3-44A1-A4D3-72E3BD2944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5170" y="1168211"/>
                <a:ext cx="7023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FE72C26F-9A0D-4CBC-B26C-A6D48AB19513}"/>
                  </a:ext>
                </a:extLst>
              </p14:cNvPr>
              <p14:cNvContentPartPr/>
              <p14:nvPr/>
            </p14:nvContentPartPr>
            <p14:xfrm>
              <a:off x="2495850" y="1204211"/>
              <a:ext cx="8640" cy="1944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FE72C26F-9A0D-4CBC-B26C-A6D48AB195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89730" y="1198091"/>
                <a:ext cx="208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228F6399-DF7D-4834-9330-752E92CE39A6}"/>
                  </a:ext>
                </a:extLst>
              </p14:cNvPr>
              <p14:cNvContentPartPr/>
              <p14:nvPr/>
            </p14:nvContentPartPr>
            <p14:xfrm>
              <a:off x="1299930" y="1098371"/>
              <a:ext cx="1096200" cy="31500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228F6399-DF7D-4834-9330-752E92CE39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93810" y="1092251"/>
                <a:ext cx="11084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E8DD040-EECC-49CE-BF6B-29083FCD6256}"/>
                  </a:ext>
                </a:extLst>
              </p14:cNvPr>
              <p14:cNvContentPartPr/>
              <p14:nvPr/>
            </p14:nvContentPartPr>
            <p14:xfrm>
              <a:off x="9079530" y="457597"/>
              <a:ext cx="720" cy="612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E8DD040-EECC-49CE-BF6B-29083FCD625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73410" y="451477"/>
                <a:ext cx="129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CD058E15-7D70-44F8-8753-3C9D8DF7D255}"/>
                  </a:ext>
                </a:extLst>
              </p14:cNvPr>
              <p14:cNvContentPartPr/>
              <p14:nvPr/>
            </p14:nvContentPartPr>
            <p14:xfrm>
              <a:off x="361410" y="1584757"/>
              <a:ext cx="2903400" cy="190054"/>
            </p14:xfrm>
          </p:contentPart>
        </mc:Choice>
        <mc:Fallback xmlns=""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CD058E15-7D70-44F8-8753-3C9D8DF7D2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5290" y="1578638"/>
                <a:ext cx="2915640" cy="202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0610558A-744F-4806-AAAD-334BA273DD5F}"/>
                  </a:ext>
                </a:extLst>
              </p14:cNvPr>
              <p14:cNvContentPartPr/>
              <p14:nvPr/>
            </p14:nvContentPartPr>
            <p14:xfrm>
              <a:off x="4047450" y="-82789"/>
              <a:ext cx="4912560" cy="144252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0610558A-744F-4806-AAAD-334BA273DD5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41330" y="-88909"/>
                <a:ext cx="4924800" cy="14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01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Eigenvalue, eigenvector, rank and trace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Eigenvalue and eigenvector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b="1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i="1" dirty="0">
                        <a:latin typeface="Cambria Math"/>
                      </a:rPr>
                      <m:t>: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×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        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eigenvalue</a:t>
                </a:r>
                <a:r>
                  <a:rPr lang="zh-CN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zh-CN" dirty="0"/>
                  <a:t>:eigenvector</a:t>
                </a:r>
              </a:p>
              <a:p>
                <a:r>
                  <a:rPr lang="en-US" altLang="zh-CN" dirty="0"/>
                  <a:t>An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real square matrix has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 eigenvalues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Some of them may be equal to each other</a:t>
                </a:r>
              </a:p>
              <a:p>
                <a:r>
                  <a:rPr lang="en-US" altLang="zh-CN" dirty="0"/>
                  <a:t>Eigenvalues have connections with the diagonal entries and the determinant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det</m:t>
                    </m:r>
                    <m:r>
                      <a:rPr lang="en-US" altLang="zh-CN" i="1">
                        <a:latin typeface="Cambria Math"/>
                      </a:rPr>
                      <m:t>⁡(</m:t>
                    </m:r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i="1">
                        <a:latin typeface="Cambria Math"/>
                      </a:rPr>
                      <m:t>)=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  <a:p>
                <a:r>
                  <a:rPr lang="en-US" altLang="zh-CN" dirty="0"/>
                  <a:t>trace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tr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=??</m:t>
                        </m:r>
                      </m:e>
                    </m:nary>
                  </m:oMath>
                </a14:m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tr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𝐴𝐵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tr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</a:rPr>
                      <m:t>𝐵𝐴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 b="-14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3B1D621-DDF6-4C27-A2ED-5AF33449F65C}"/>
                  </a:ext>
                </a:extLst>
              </p14:cNvPr>
              <p14:cNvContentPartPr/>
              <p14:nvPr/>
            </p14:nvContentPartPr>
            <p14:xfrm>
              <a:off x="2208930" y="1929971"/>
              <a:ext cx="19080" cy="6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3B1D621-DDF6-4C27-A2ED-5AF33449F6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2810" y="1923851"/>
                <a:ext cx="31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75AD51D-73E5-44D1-A392-64B88736FCE2}"/>
                  </a:ext>
                </a:extLst>
              </p14:cNvPr>
              <p14:cNvContentPartPr/>
              <p14:nvPr/>
            </p14:nvContentPartPr>
            <p14:xfrm>
              <a:off x="1976010" y="1681571"/>
              <a:ext cx="181800" cy="1177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75AD51D-73E5-44D1-A392-64B88736F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9890" y="1675451"/>
                <a:ext cx="1940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409B8B7A-BAD1-4353-A8C8-96FF0A3521C6}"/>
                  </a:ext>
                </a:extLst>
              </p14:cNvPr>
              <p14:cNvContentPartPr/>
              <p14:nvPr/>
            </p14:nvContentPartPr>
            <p14:xfrm>
              <a:off x="2243850" y="1655291"/>
              <a:ext cx="40680" cy="1054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409B8B7A-BAD1-4353-A8C8-96FF0A3521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7730" y="1649171"/>
                <a:ext cx="52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1CE267B-75E9-4729-8DA3-AD624F6FEFD9}"/>
                  </a:ext>
                </a:extLst>
              </p14:cNvPr>
              <p14:cNvContentPartPr/>
              <p14:nvPr/>
            </p14:nvContentPartPr>
            <p14:xfrm>
              <a:off x="2840010" y="1667531"/>
              <a:ext cx="2880" cy="57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1CE267B-75E9-4729-8DA3-AD624F6FEF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3890" y="1661411"/>
                <a:ext cx="15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D75B1B4-1D7B-4665-BE31-3CC8DFEE7A3F}"/>
                  </a:ext>
                </a:extLst>
              </p14:cNvPr>
              <p14:cNvContentPartPr/>
              <p14:nvPr/>
            </p14:nvContentPartPr>
            <p14:xfrm>
              <a:off x="2335290" y="1604171"/>
              <a:ext cx="442080" cy="1436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D75B1B4-1D7B-4665-BE31-3CC8DFEE7A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29170" y="1598051"/>
                <a:ext cx="454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03ECF74E-39EE-4B8B-A3C8-26F4B4EB9C33}"/>
                  </a:ext>
                </a:extLst>
              </p14:cNvPr>
              <p14:cNvContentPartPr/>
              <p14:nvPr/>
            </p14:nvContentPartPr>
            <p14:xfrm>
              <a:off x="1055130" y="2068211"/>
              <a:ext cx="1026000" cy="601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03ECF74E-39EE-4B8B-A3C8-26F4B4EB9C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9010" y="2062091"/>
                <a:ext cx="1038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4856F8C-1A41-445F-83F9-48D6770BFF94}"/>
                  </a:ext>
                </a:extLst>
              </p14:cNvPr>
              <p14:cNvContentPartPr/>
              <p14:nvPr/>
            </p14:nvContentPartPr>
            <p14:xfrm>
              <a:off x="1144050" y="2490131"/>
              <a:ext cx="1321200" cy="7668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4856F8C-1A41-445F-83F9-48D6770BFF9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7930" y="2484011"/>
                <a:ext cx="13334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30B0C8B-C52E-48CC-A343-1D24355F3BCA}"/>
                  </a:ext>
                </a:extLst>
              </p14:cNvPr>
              <p14:cNvContentPartPr/>
              <p14:nvPr/>
            </p14:nvContentPartPr>
            <p14:xfrm>
              <a:off x="3382890" y="2458811"/>
              <a:ext cx="1357920" cy="7452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30B0C8B-C52E-48CC-A343-1D24355F3B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76770" y="2452691"/>
                <a:ext cx="13701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52EED99-64B2-4EBB-B9E5-024E2CDEF999}"/>
                  </a:ext>
                </a:extLst>
              </p14:cNvPr>
              <p14:cNvContentPartPr/>
              <p14:nvPr/>
            </p14:nvContentPartPr>
            <p14:xfrm>
              <a:off x="2197410" y="2965691"/>
              <a:ext cx="458280" cy="2196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52EED99-64B2-4EBB-B9E5-024E2CDEF99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91290" y="2959571"/>
                <a:ext cx="470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3AFBB0E-57BB-49FB-9260-2CF2A2B496C4}"/>
                  </a:ext>
                </a:extLst>
              </p14:cNvPr>
              <p14:cNvContentPartPr/>
              <p14:nvPr/>
            </p14:nvContentPartPr>
            <p14:xfrm>
              <a:off x="5203050" y="2971451"/>
              <a:ext cx="164160" cy="93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3AFBB0E-57BB-49FB-9260-2CF2A2B496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96930" y="2965331"/>
                <a:ext cx="176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27B9193-E9BE-41CE-914F-379234A18C58}"/>
                  </a:ext>
                </a:extLst>
              </p14:cNvPr>
              <p14:cNvContentPartPr/>
              <p14:nvPr/>
            </p14:nvContentPartPr>
            <p14:xfrm>
              <a:off x="5278650" y="2997731"/>
              <a:ext cx="360" cy="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27B9193-E9BE-41CE-914F-379234A18C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72530" y="29916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CB041401-34D1-4A02-ACA6-548248DD19FD}"/>
                  </a:ext>
                </a:extLst>
              </p14:cNvPr>
              <p14:cNvContentPartPr/>
              <p14:nvPr/>
            </p14:nvContentPartPr>
            <p14:xfrm>
              <a:off x="7267650" y="2238131"/>
              <a:ext cx="72720" cy="20448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CB041401-34D1-4A02-ACA6-548248DD19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61530" y="2232011"/>
                <a:ext cx="84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28BD370-B25B-4B69-B1FF-FC754E24C938}"/>
                  </a:ext>
                </a:extLst>
              </p14:cNvPr>
              <p14:cNvContentPartPr/>
              <p14:nvPr/>
            </p14:nvContentPartPr>
            <p14:xfrm>
              <a:off x="7478610" y="2390411"/>
              <a:ext cx="97920" cy="1515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28BD370-B25B-4B69-B1FF-FC754E24C9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72490" y="2384291"/>
                <a:ext cx="110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D4882C0-5B07-48FB-B8C0-B7563B5D5E87}"/>
                  </a:ext>
                </a:extLst>
              </p14:cNvPr>
              <p14:cNvContentPartPr/>
              <p14:nvPr/>
            </p14:nvContentPartPr>
            <p14:xfrm>
              <a:off x="6941850" y="2044451"/>
              <a:ext cx="200160" cy="1854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D4882C0-5B07-48FB-B8C0-B7563B5D5E8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35730" y="2038331"/>
                <a:ext cx="2124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F85750A2-C27D-4AFC-BDA7-CA2ACD284788}"/>
                  </a:ext>
                </a:extLst>
              </p14:cNvPr>
              <p14:cNvContentPartPr/>
              <p14:nvPr/>
            </p14:nvContentPartPr>
            <p14:xfrm>
              <a:off x="7757610" y="2583371"/>
              <a:ext cx="6480" cy="831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F85750A2-C27D-4AFC-BDA7-CA2ACD2847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51490" y="2577251"/>
                <a:ext cx="18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3E79A262-4AE4-4157-BEE3-1D49B3808743}"/>
                  </a:ext>
                </a:extLst>
              </p14:cNvPr>
              <p14:cNvContentPartPr/>
              <p14:nvPr/>
            </p14:nvContentPartPr>
            <p14:xfrm>
              <a:off x="6598770" y="3155051"/>
              <a:ext cx="677880" cy="23328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3E79A262-4AE4-4157-BEE3-1D49B380874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92650" y="3148931"/>
                <a:ext cx="6901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F47DE037-6A95-4121-86B4-8F2016A6F2BA}"/>
                  </a:ext>
                </a:extLst>
              </p14:cNvPr>
              <p14:cNvContentPartPr/>
              <p14:nvPr/>
            </p14:nvContentPartPr>
            <p14:xfrm>
              <a:off x="7336770" y="3151091"/>
              <a:ext cx="432000" cy="30888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F47DE037-6A95-4121-86B4-8F2016A6F2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30650" y="3144971"/>
                <a:ext cx="444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91C91BCF-863F-4EBD-AEC7-4644ED7664C6}"/>
                  </a:ext>
                </a:extLst>
              </p14:cNvPr>
              <p14:cNvContentPartPr/>
              <p14:nvPr/>
            </p14:nvContentPartPr>
            <p14:xfrm>
              <a:off x="8207250" y="3421451"/>
              <a:ext cx="360" cy="36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91C91BCF-863F-4EBD-AEC7-4644ED7664C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201130" y="34153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F5BAD4C7-6870-46B0-9AC2-83A4C670AAE1}"/>
                  </a:ext>
                </a:extLst>
              </p14:cNvPr>
              <p14:cNvContentPartPr/>
              <p14:nvPr/>
            </p14:nvContentPartPr>
            <p14:xfrm>
              <a:off x="7872090" y="2752931"/>
              <a:ext cx="660960" cy="56556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F5BAD4C7-6870-46B0-9AC2-83A4C670AAE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65970" y="2746811"/>
                <a:ext cx="6732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61AA0F3C-01B6-4587-9D08-B4ED62DF7147}"/>
                  </a:ext>
                </a:extLst>
              </p14:cNvPr>
              <p14:cNvContentPartPr/>
              <p14:nvPr/>
            </p14:nvContentPartPr>
            <p14:xfrm>
              <a:off x="6107010" y="3885491"/>
              <a:ext cx="1712160" cy="2772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61AA0F3C-01B6-4587-9D08-B4ED62DF714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00890" y="3879371"/>
                <a:ext cx="1724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62A244F-925B-4CC0-B707-63CA9FE977C7}"/>
                  </a:ext>
                </a:extLst>
              </p14:cNvPr>
              <p14:cNvContentPartPr/>
              <p14:nvPr/>
            </p14:nvContentPartPr>
            <p14:xfrm>
              <a:off x="2052330" y="4210571"/>
              <a:ext cx="1420920" cy="5364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62A244F-925B-4CC0-B707-63CA9FE977C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46210" y="4204451"/>
                <a:ext cx="1433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C54979F-7493-4DC5-9891-310D24147169}"/>
                  </a:ext>
                </a:extLst>
              </p14:cNvPr>
              <p14:cNvContentPartPr/>
              <p14:nvPr/>
            </p14:nvContentPartPr>
            <p14:xfrm>
              <a:off x="612690" y="4431971"/>
              <a:ext cx="93240" cy="10260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C54979F-7493-4DC5-9891-310D2414716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6570" y="4425851"/>
                <a:ext cx="1054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3934E84-99BC-4837-9D5B-8E1ECBE09DE7}"/>
                  </a:ext>
                </a:extLst>
              </p14:cNvPr>
              <p14:cNvContentPartPr/>
              <p14:nvPr/>
            </p14:nvContentPartPr>
            <p14:xfrm>
              <a:off x="267090" y="4627091"/>
              <a:ext cx="454680" cy="34020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3934E84-99BC-4837-9D5B-8E1ECBE09DE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60970" y="4620971"/>
                <a:ext cx="4669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0DA1877-FECB-41A7-B80A-7F8305A3C6C9}"/>
                  </a:ext>
                </a:extLst>
              </p14:cNvPr>
              <p14:cNvContentPartPr/>
              <p14:nvPr/>
            </p14:nvContentPartPr>
            <p14:xfrm>
              <a:off x="1020930" y="4672811"/>
              <a:ext cx="1013400" cy="7020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0DA1877-FECB-41A7-B80A-7F8305A3C6C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14810" y="4666691"/>
                <a:ext cx="1025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79F82C79-FBEF-4ECC-B2B3-1C62B71520D8}"/>
                  </a:ext>
                </a:extLst>
              </p14:cNvPr>
              <p14:cNvContentPartPr/>
              <p14:nvPr/>
            </p14:nvContentPartPr>
            <p14:xfrm>
              <a:off x="4102170" y="4597211"/>
              <a:ext cx="397440" cy="33408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79F82C79-FBEF-4ECC-B2B3-1C62B71520D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096050" y="4591091"/>
                <a:ext cx="4096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9C830453-D7C8-466A-A325-754EF59FFAB0}"/>
                  </a:ext>
                </a:extLst>
              </p14:cNvPr>
              <p14:cNvContentPartPr/>
              <p14:nvPr/>
            </p14:nvContentPartPr>
            <p14:xfrm>
              <a:off x="4657650" y="4765331"/>
              <a:ext cx="107280" cy="936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9C830453-D7C8-466A-A325-754EF59FFAB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51530" y="4759211"/>
                <a:ext cx="119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F65A5D36-B38F-4FA4-B4FB-57E16CCDEE10}"/>
                  </a:ext>
                </a:extLst>
              </p14:cNvPr>
              <p14:cNvContentPartPr/>
              <p14:nvPr/>
            </p14:nvContentPartPr>
            <p14:xfrm>
              <a:off x="4658370" y="4815011"/>
              <a:ext cx="134640" cy="3204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F65A5D36-B38F-4FA4-B4FB-57E16CCDEE1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52250" y="4808891"/>
                <a:ext cx="146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7A7819A8-3ED8-4C38-BE4D-E6A0E80DC811}"/>
                  </a:ext>
                </a:extLst>
              </p14:cNvPr>
              <p14:cNvContentPartPr/>
              <p14:nvPr/>
            </p14:nvContentPartPr>
            <p14:xfrm>
              <a:off x="4943490" y="4703771"/>
              <a:ext cx="541800" cy="5976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7A7819A8-3ED8-4C38-BE4D-E6A0E80DC81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37370" y="4697651"/>
                <a:ext cx="554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CE18644E-A064-4D7F-A8D7-1BF166EAB1DD}"/>
                  </a:ext>
                </a:extLst>
              </p14:cNvPr>
              <p14:cNvContentPartPr/>
              <p14:nvPr/>
            </p14:nvContentPartPr>
            <p14:xfrm>
              <a:off x="5169930" y="4833371"/>
              <a:ext cx="305640" cy="25020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CE18644E-A064-4D7F-A8D7-1BF166EAB1D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63810" y="4827251"/>
                <a:ext cx="3178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F33E7CE9-32E3-4078-B2D3-4332F4BF68C6}"/>
                  </a:ext>
                </a:extLst>
              </p14:cNvPr>
              <p14:cNvContentPartPr/>
              <p14:nvPr/>
            </p14:nvContentPartPr>
            <p14:xfrm>
              <a:off x="5518410" y="4405691"/>
              <a:ext cx="360" cy="36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F33E7CE9-32E3-4078-B2D3-4332F4BF68C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12290" y="43995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7B4DD75-A0F2-47A4-8706-B7551D94D437}"/>
                  </a:ext>
                </a:extLst>
              </p14:cNvPr>
              <p14:cNvContentPartPr/>
              <p14:nvPr/>
            </p14:nvContentPartPr>
            <p14:xfrm>
              <a:off x="5089650" y="4245491"/>
              <a:ext cx="301320" cy="31464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7B4DD75-A0F2-47A4-8706-B7551D94D43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83530" y="4239371"/>
                <a:ext cx="313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16B45EE7-DC3E-49D1-8E58-E5A2C0F60EBA}"/>
                  </a:ext>
                </a:extLst>
              </p14:cNvPr>
              <p14:cNvContentPartPr/>
              <p14:nvPr/>
            </p14:nvContentPartPr>
            <p14:xfrm>
              <a:off x="5322930" y="5174651"/>
              <a:ext cx="360" cy="36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16B45EE7-DC3E-49D1-8E58-E5A2C0F60EB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16810" y="51685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A572B31F-08B4-43BA-8D3E-6BC2ED2B3CD9}"/>
                  </a:ext>
                </a:extLst>
              </p14:cNvPr>
              <p14:cNvContentPartPr/>
              <p14:nvPr/>
            </p14:nvContentPartPr>
            <p14:xfrm>
              <a:off x="5504370" y="5159891"/>
              <a:ext cx="50760" cy="576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A572B31F-08B4-43BA-8D3E-6BC2ED2B3CD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98250" y="5153771"/>
                <a:ext cx="63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45207895-3B9A-4EE0-999B-507504370559}"/>
                  </a:ext>
                </a:extLst>
              </p14:cNvPr>
              <p14:cNvContentPartPr/>
              <p14:nvPr/>
            </p14:nvContentPartPr>
            <p14:xfrm>
              <a:off x="3306570" y="5015171"/>
              <a:ext cx="1627200" cy="52380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45207895-3B9A-4EE0-999B-50750437055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00450" y="5009051"/>
                <a:ext cx="16394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E01903D-A231-40E9-AF5C-7D3618A0627A}"/>
                  </a:ext>
                </a:extLst>
              </p14:cNvPr>
              <p14:cNvContentPartPr/>
              <p14:nvPr/>
            </p14:nvContentPartPr>
            <p14:xfrm>
              <a:off x="6323370" y="4184291"/>
              <a:ext cx="258480" cy="33336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E01903D-A231-40E9-AF5C-7D3618A0627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17250" y="4178171"/>
                <a:ext cx="2707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276A4183-BC24-4207-A466-73BB13334698}"/>
                  </a:ext>
                </a:extLst>
              </p14:cNvPr>
              <p14:cNvContentPartPr/>
              <p14:nvPr/>
            </p14:nvContentPartPr>
            <p14:xfrm>
              <a:off x="6826290" y="4047851"/>
              <a:ext cx="1335960" cy="31932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276A4183-BC24-4207-A466-73BB133346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820170" y="4041731"/>
                <a:ext cx="13482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B117F36-68B4-4281-83D8-BA9724DBAAAB}"/>
                  </a:ext>
                </a:extLst>
              </p14:cNvPr>
              <p14:cNvContentPartPr/>
              <p14:nvPr/>
            </p14:nvContentPartPr>
            <p14:xfrm>
              <a:off x="8398770" y="3931931"/>
              <a:ext cx="500040" cy="205560"/>
            </p14:xfrm>
          </p:contentPart>
        </mc:Choice>
        <mc:Fallback xmlns=""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B117F36-68B4-4281-83D8-BA9724DBAAA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392650" y="3925811"/>
                <a:ext cx="5122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6A6744BD-792F-4DE7-878B-2CFF3BA7F7D6}"/>
                  </a:ext>
                </a:extLst>
              </p14:cNvPr>
              <p14:cNvContentPartPr/>
              <p14:nvPr/>
            </p14:nvContentPartPr>
            <p14:xfrm>
              <a:off x="6269370" y="4775051"/>
              <a:ext cx="222120" cy="165600"/>
            </p14:xfrm>
          </p:contentPart>
        </mc:Choice>
        <mc:Fallback xmlns=""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6A6744BD-792F-4DE7-878B-2CFF3BA7F7D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263250" y="4768931"/>
                <a:ext cx="234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F2A078E-00F2-4A9C-946B-7F6B67BA8D4B}"/>
                  </a:ext>
                </a:extLst>
              </p14:cNvPr>
              <p14:cNvContentPartPr/>
              <p14:nvPr/>
            </p14:nvContentPartPr>
            <p14:xfrm>
              <a:off x="6774810" y="4676771"/>
              <a:ext cx="331560" cy="19116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F2A078E-00F2-4A9C-946B-7F6B67BA8D4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68690" y="4670651"/>
                <a:ext cx="343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0924E171-351D-4AAD-A8EB-A0D8C7CD0C85}"/>
                  </a:ext>
                </a:extLst>
              </p14:cNvPr>
              <p14:cNvContentPartPr/>
              <p14:nvPr/>
            </p14:nvContentPartPr>
            <p14:xfrm>
              <a:off x="7255410" y="4599731"/>
              <a:ext cx="380880" cy="193680"/>
            </p14:xfrm>
          </p:contentPart>
        </mc:Choice>
        <mc:Fallback xmlns=""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0924E171-351D-4AAD-A8EB-A0D8C7CD0C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49290" y="4593611"/>
                <a:ext cx="393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694A8076-0CEF-460E-B55A-B05AEB881924}"/>
                  </a:ext>
                </a:extLst>
              </p14:cNvPr>
              <p14:cNvContentPartPr/>
              <p14:nvPr/>
            </p14:nvContentPartPr>
            <p14:xfrm>
              <a:off x="7719450" y="4447091"/>
              <a:ext cx="1121400" cy="38160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694A8076-0CEF-460E-B55A-B05AEB88192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713330" y="4440971"/>
                <a:ext cx="11336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CC602EA2-A1D4-4AC1-BFB0-930E287764C1}"/>
                  </a:ext>
                </a:extLst>
              </p14:cNvPr>
              <p14:cNvContentPartPr/>
              <p14:nvPr/>
            </p14:nvContentPartPr>
            <p14:xfrm>
              <a:off x="7559970" y="5151251"/>
              <a:ext cx="74520" cy="16812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CC602EA2-A1D4-4AC1-BFB0-930E287764C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553850" y="5145131"/>
                <a:ext cx="867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51915F11-C932-4B61-ADAC-FD562FF69C8A}"/>
                  </a:ext>
                </a:extLst>
              </p14:cNvPr>
              <p14:cNvContentPartPr/>
              <p14:nvPr/>
            </p14:nvContentPartPr>
            <p14:xfrm>
              <a:off x="6637290" y="5205251"/>
              <a:ext cx="831240" cy="24120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51915F11-C932-4B61-ADAC-FD562FF69C8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31170" y="5199131"/>
                <a:ext cx="8434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2CF2CA6E-23F5-4D7A-A5B6-8191EE0BEAFA}"/>
                  </a:ext>
                </a:extLst>
              </p14:cNvPr>
              <p14:cNvContentPartPr/>
              <p14:nvPr/>
            </p14:nvContentPartPr>
            <p14:xfrm>
              <a:off x="7724490" y="5179691"/>
              <a:ext cx="192960" cy="90720"/>
            </p14:xfrm>
          </p:contentPart>
        </mc:Choice>
        <mc:Fallback xmlns=""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2CF2CA6E-23F5-4D7A-A5B6-8191EE0BEAF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718370" y="5173571"/>
                <a:ext cx="2052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28F910E1-6A60-46BE-A170-397686610700}"/>
                  </a:ext>
                </a:extLst>
              </p14:cNvPr>
              <p14:cNvContentPartPr/>
              <p14:nvPr/>
            </p14:nvContentPartPr>
            <p14:xfrm>
              <a:off x="8205450" y="5016611"/>
              <a:ext cx="867600" cy="21672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28F910E1-6A60-46BE-A170-39768661070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99330" y="5010491"/>
                <a:ext cx="8798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B7E991D8-7223-4B70-886B-7E056DBF01A8}"/>
                  </a:ext>
                </a:extLst>
              </p14:cNvPr>
              <p14:cNvContentPartPr/>
              <p14:nvPr/>
            </p14:nvContentPartPr>
            <p14:xfrm>
              <a:off x="862530" y="5102651"/>
              <a:ext cx="2311200" cy="1208520"/>
            </p14:xfrm>
          </p:contentPart>
        </mc:Choice>
        <mc:Fallback xmlns=""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B7E991D8-7223-4B70-886B-7E056DBF01A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6410" y="5096531"/>
                <a:ext cx="232344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724EEFF4-229B-45F0-B395-DDEF1E6F37F9}"/>
                  </a:ext>
                </a:extLst>
              </p14:cNvPr>
              <p14:cNvContentPartPr/>
              <p14:nvPr/>
            </p14:nvContentPartPr>
            <p14:xfrm>
              <a:off x="2353290" y="4666331"/>
              <a:ext cx="905040" cy="69480"/>
            </p14:xfrm>
          </p:contentPart>
        </mc:Choice>
        <mc:Fallback xmlns=""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724EEFF4-229B-45F0-B395-DDEF1E6F37F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347170" y="4660211"/>
                <a:ext cx="9172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FDA752B1-B865-4515-8657-FD456019B048}"/>
                  </a:ext>
                </a:extLst>
              </p14:cNvPr>
              <p14:cNvContentPartPr/>
              <p14:nvPr/>
            </p14:nvContentPartPr>
            <p14:xfrm>
              <a:off x="4524090" y="6066011"/>
              <a:ext cx="1440" cy="3960"/>
            </p14:xfrm>
          </p:contentPart>
        </mc:Choice>
        <mc:Fallback xmlns=""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FDA752B1-B865-4515-8657-FD456019B04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17970" y="6059891"/>
                <a:ext cx="136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5360E8B9-37D3-484E-9344-44E5E6845BF8}"/>
                  </a:ext>
                </a:extLst>
              </p14:cNvPr>
              <p14:cNvContentPartPr/>
              <p14:nvPr/>
            </p14:nvContentPartPr>
            <p14:xfrm>
              <a:off x="3943410" y="5946131"/>
              <a:ext cx="697680" cy="68400"/>
            </p14:xfrm>
          </p:contentPart>
        </mc:Choice>
        <mc:Fallback xmlns=""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5360E8B9-37D3-484E-9344-44E5E6845BF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37290" y="5940011"/>
                <a:ext cx="709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F2B0836C-13B9-46DE-8696-88AFDBF32413}"/>
                  </a:ext>
                </a:extLst>
              </p14:cNvPr>
              <p14:cNvContentPartPr/>
              <p14:nvPr/>
            </p14:nvContentPartPr>
            <p14:xfrm>
              <a:off x="5110170" y="5954411"/>
              <a:ext cx="833760" cy="66240"/>
            </p14:xfrm>
          </p:contentPart>
        </mc:Choice>
        <mc:Fallback xmlns=""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F2B0836C-13B9-46DE-8696-88AFDBF3241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04050" y="5948291"/>
                <a:ext cx="846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FF7D915C-5E54-4452-98F4-EBD08C907226}"/>
                  </a:ext>
                </a:extLst>
              </p14:cNvPr>
              <p14:cNvContentPartPr/>
              <p14:nvPr/>
            </p14:nvContentPartPr>
            <p14:xfrm>
              <a:off x="2511690" y="262451"/>
              <a:ext cx="81720" cy="10440"/>
            </p14:xfrm>
          </p:contentPart>
        </mc:Choice>
        <mc:Fallback xmlns=""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FF7D915C-5E54-4452-98F4-EBD08C90722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05570" y="256331"/>
                <a:ext cx="93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2B4D471B-EBB6-43E0-82ED-937EF9233A0E}"/>
                  </a:ext>
                </a:extLst>
              </p14:cNvPr>
              <p14:cNvContentPartPr/>
              <p14:nvPr/>
            </p14:nvContentPartPr>
            <p14:xfrm>
              <a:off x="2520690" y="308171"/>
              <a:ext cx="78480" cy="11520"/>
            </p14:xfrm>
          </p:contentPart>
        </mc:Choice>
        <mc:Fallback xmlns=""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2B4D471B-EBB6-43E0-82ED-937EF9233A0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514570" y="302051"/>
                <a:ext cx="90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C06E9CD8-6BFC-4683-A8BC-C007F8BE5B27}"/>
                  </a:ext>
                </a:extLst>
              </p14:cNvPr>
              <p14:cNvContentPartPr/>
              <p14:nvPr/>
            </p14:nvContentPartPr>
            <p14:xfrm>
              <a:off x="1243050" y="169211"/>
              <a:ext cx="1073160" cy="600480"/>
            </p14:xfrm>
          </p:contentPart>
        </mc:Choice>
        <mc:Fallback xmlns=""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C06E9CD8-6BFC-4683-A8BC-C007F8BE5B2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236930" y="163091"/>
                <a:ext cx="108540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096576C8-EC00-41AA-947B-F2D182FC7E9B}"/>
                  </a:ext>
                </a:extLst>
              </p14:cNvPr>
              <p14:cNvContentPartPr/>
              <p14:nvPr/>
            </p14:nvContentPartPr>
            <p14:xfrm>
              <a:off x="2875650" y="176771"/>
              <a:ext cx="290520" cy="227160"/>
            </p14:xfrm>
          </p:contentPart>
        </mc:Choice>
        <mc:Fallback xmlns=""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096576C8-EC00-41AA-947B-F2D182FC7E9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869530" y="170651"/>
                <a:ext cx="302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984237AD-FDCF-4826-9D87-5CAD6C24B214}"/>
                  </a:ext>
                </a:extLst>
              </p14:cNvPr>
              <p14:cNvContentPartPr/>
              <p14:nvPr/>
            </p14:nvContentPartPr>
            <p14:xfrm>
              <a:off x="4130250" y="205931"/>
              <a:ext cx="81000" cy="290520"/>
            </p14:xfrm>
          </p:contentPart>
        </mc:Choice>
        <mc:Fallback xmlns=""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984237AD-FDCF-4826-9D87-5CAD6C24B21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124130" y="199811"/>
                <a:ext cx="932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789D1836-5AB8-4625-8AD5-D22207FB9529}"/>
                  </a:ext>
                </a:extLst>
              </p14:cNvPr>
              <p14:cNvContentPartPr/>
              <p14:nvPr/>
            </p14:nvContentPartPr>
            <p14:xfrm>
              <a:off x="4430130" y="307091"/>
              <a:ext cx="77760" cy="13320"/>
            </p14:xfrm>
          </p:contentPart>
        </mc:Choice>
        <mc:Fallback xmlns=""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789D1836-5AB8-4625-8AD5-D22207FB952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24010" y="300971"/>
                <a:ext cx="90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50AC8303-6167-48AE-B658-9C8BB6B1FDFB}"/>
                  </a:ext>
                </a:extLst>
              </p14:cNvPr>
              <p14:cNvContentPartPr/>
              <p14:nvPr/>
            </p14:nvContentPartPr>
            <p14:xfrm>
              <a:off x="4414650" y="381611"/>
              <a:ext cx="124200" cy="6480"/>
            </p14:xfrm>
          </p:contentPart>
        </mc:Choice>
        <mc:Fallback xmlns=""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50AC8303-6167-48AE-B658-9C8BB6B1FDF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408530" y="375491"/>
                <a:ext cx="1364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36F60D93-865A-45F7-A0A8-DAC7A7A4410F}"/>
                  </a:ext>
                </a:extLst>
              </p14:cNvPr>
              <p14:cNvContentPartPr/>
              <p14:nvPr/>
            </p14:nvContentPartPr>
            <p14:xfrm>
              <a:off x="3296850" y="226451"/>
              <a:ext cx="720720" cy="565920"/>
            </p14:xfrm>
          </p:contentPart>
        </mc:Choice>
        <mc:Fallback xmlns=""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36F60D93-865A-45F7-A0A8-DAC7A7A4410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290730" y="220331"/>
                <a:ext cx="73296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0B5ADA71-A8C4-409B-A6FC-EB4F99F24BD2}"/>
                  </a:ext>
                </a:extLst>
              </p14:cNvPr>
              <p14:cNvContentPartPr/>
              <p14:nvPr/>
            </p14:nvContentPartPr>
            <p14:xfrm>
              <a:off x="4620570" y="173531"/>
              <a:ext cx="226440" cy="243360"/>
            </p14:xfrm>
          </p:contentPart>
        </mc:Choice>
        <mc:Fallback xmlns=""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0B5ADA71-A8C4-409B-A6FC-EB4F99F24BD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614450" y="167411"/>
                <a:ext cx="2386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33" name="墨迹 332">
                <a:extLst>
                  <a:ext uri="{FF2B5EF4-FFF2-40B4-BE49-F238E27FC236}">
                    <a16:creationId xmlns:a16="http://schemas.microsoft.com/office/drawing/2014/main" id="{1CCB0CA2-3E6A-491A-8C9D-A04FA8AF385D}"/>
                  </a:ext>
                </a:extLst>
              </p14:cNvPr>
              <p14:cNvContentPartPr/>
              <p14:nvPr/>
            </p14:nvContentPartPr>
            <p14:xfrm>
              <a:off x="5032410" y="220331"/>
              <a:ext cx="727200" cy="531720"/>
            </p14:xfrm>
          </p:contentPart>
        </mc:Choice>
        <mc:Fallback xmlns="">
          <p:pic>
            <p:nvPicPr>
              <p:cNvPr id="333" name="墨迹 332">
                <a:extLst>
                  <a:ext uri="{FF2B5EF4-FFF2-40B4-BE49-F238E27FC236}">
                    <a16:creationId xmlns:a16="http://schemas.microsoft.com/office/drawing/2014/main" id="{1CCB0CA2-3E6A-491A-8C9D-A04FA8AF385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26290" y="214211"/>
                <a:ext cx="73944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69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Real symmetric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Real symmetric matrix</a:t>
                </a:r>
              </a:p>
              <a:p>
                <a:pPr lvl="1"/>
                <a:r>
                  <a:rPr lang="en-US" altLang="zh-CN" dirty="0"/>
                  <a:t>Each entry is a real number</a:t>
                </a:r>
              </a:p>
              <a:p>
                <a:pPr lvl="1"/>
                <a:r>
                  <a:rPr lang="en-US" altLang="zh-CN" dirty="0"/>
                  <a:t>It is symmetric.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Properties of real symmetric matrix</a:t>
                </a:r>
              </a:p>
              <a:p>
                <a:pPr lvl="1"/>
                <a:r>
                  <a:rPr lang="en-US" altLang="zh-CN" dirty="0"/>
                  <a:t>All the eigenvalues are real numbers, all the eigenvectors only contain real values</a:t>
                </a:r>
              </a:p>
              <a:p>
                <a:pPr lvl="1"/>
                <a:r>
                  <a:rPr lang="en-US" altLang="zh-CN" dirty="0"/>
                  <a:t>Eigenvalues can be sorted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≥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≥…≥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Denote the eigenvectors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; </a:t>
                </a:r>
                <a:r>
                  <a:rPr lang="en-US" altLang="zh-CN" dirty="0"/>
                  <a:t>and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𝐸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 …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is full rank,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rank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2F5F56E-CABB-4169-B076-827930D088A6}"/>
                  </a:ext>
                </a:extLst>
              </p14:cNvPr>
              <p14:cNvContentPartPr/>
              <p14:nvPr/>
            </p14:nvContentPartPr>
            <p14:xfrm>
              <a:off x="4019730" y="2102771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2F5F56E-CABB-4169-B076-827930D088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3610" y="20966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F3FAD4D-0CDF-4D4C-969E-CB49C6F6BFEC}"/>
                  </a:ext>
                </a:extLst>
              </p14:cNvPr>
              <p14:cNvContentPartPr/>
              <p14:nvPr/>
            </p14:nvContentPartPr>
            <p14:xfrm>
              <a:off x="2748570" y="2035811"/>
              <a:ext cx="1227240" cy="583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F3FAD4D-0CDF-4D4C-969E-CB49C6F6BF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2450" y="2029691"/>
                <a:ext cx="1239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85EDE28-36DA-4429-B7C7-D3798CEC93E0}"/>
                  </a:ext>
                </a:extLst>
              </p14:cNvPr>
              <p14:cNvContentPartPr/>
              <p14:nvPr/>
            </p14:nvContentPartPr>
            <p14:xfrm>
              <a:off x="1599450" y="2501651"/>
              <a:ext cx="989640" cy="536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85EDE28-36DA-4429-B7C7-D3798CEC93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3330" y="2495531"/>
                <a:ext cx="1001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C50B7AF-59AE-474B-A6B6-33F7C7CAD89C}"/>
                  </a:ext>
                </a:extLst>
              </p14:cNvPr>
              <p14:cNvContentPartPr/>
              <p14:nvPr/>
            </p14:nvContentPartPr>
            <p14:xfrm>
              <a:off x="4497450" y="2318411"/>
              <a:ext cx="360" cy="3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C50B7AF-59AE-474B-A6B6-33F7C7CAD8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91330" y="23122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1DE4697-14C0-4CB5-A196-8F4FE5E031CC}"/>
                  </a:ext>
                </a:extLst>
              </p14:cNvPr>
              <p14:cNvContentPartPr/>
              <p14:nvPr/>
            </p14:nvContentPartPr>
            <p14:xfrm>
              <a:off x="3964650" y="2149931"/>
              <a:ext cx="329400" cy="2239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1DE4697-14C0-4CB5-A196-8F4FE5E031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8530" y="2143811"/>
                <a:ext cx="341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7C6B0FB-1E9F-4225-BE36-04177DD75260}"/>
                  </a:ext>
                </a:extLst>
              </p14:cNvPr>
              <p14:cNvContentPartPr/>
              <p14:nvPr/>
            </p14:nvContentPartPr>
            <p14:xfrm>
              <a:off x="3398370" y="2157851"/>
              <a:ext cx="446040" cy="2160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7C6B0FB-1E9F-4225-BE36-04177DD7526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92250" y="2151731"/>
                <a:ext cx="4582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BF0FC5F-DC20-4586-A34F-2155BD1699EC}"/>
                  </a:ext>
                </a:extLst>
              </p14:cNvPr>
              <p14:cNvContentPartPr/>
              <p14:nvPr/>
            </p14:nvContentPartPr>
            <p14:xfrm>
              <a:off x="6013410" y="2160011"/>
              <a:ext cx="66600" cy="1990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BF0FC5F-DC20-4586-A34F-2155BD1699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7290" y="2153891"/>
                <a:ext cx="78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1391640-42CA-4AFB-9752-E6BD5C428835}"/>
                  </a:ext>
                </a:extLst>
              </p14:cNvPr>
              <p14:cNvContentPartPr/>
              <p14:nvPr/>
            </p14:nvContentPartPr>
            <p14:xfrm>
              <a:off x="5345610" y="2120051"/>
              <a:ext cx="362160" cy="2890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1391640-42CA-4AFB-9752-E6BD5C4288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39490" y="2113931"/>
                <a:ext cx="3744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11B8AAF-8539-44C0-BD4E-73132BD8D11C}"/>
                  </a:ext>
                </a:extLst>
              </p14:cNvPr>
              <p14:cNvContentPartPr/>
              <p14:nvPr/>
            </p14:nvContentPartPr>
            <p14:xfrm>
              <a:off x="4620570" y="2147051"/>
              <a:ext cx="608040" cy="28332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11B8AAF-8539-44C0-BD4E-73132BD8D11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4450" y="2140931"/>
                <a:ext cx="620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39BB654-EE68-4A9B-849E-A739E299621F}"/>
                  </a:ext>
                </a:extLst>
              </p14:cNvPr>
              <p14:cNvContentPartPr/>
              <p14:nvPr/>
            </p14:nvContentPartPr>
            <p14:xfrm>
              <a:off x="6512730" y="2174411"/>
              <a:ext cx="162720" cy="1476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39BB654-EE68-4A9B-849E-A739E299621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06610" y="2168291"/>
                <a:ext cx="1749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184100C6-4460-4460-A101-D7DE197F2911}"/>
                  </a:ext>
                </a:extLst>
              </p14:cNvPr>
              <p14:cNvContentPartPr/>
              <p14:nvPr/>
            </p14:nvContentPartPr>
            <p14:xfrm>
              <a:off x="6739170" y="2124371"/>
              <a:ext cx="5400" cy="1890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184100C6-4460-4460-A101-D7DE197F29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33050" y="2118251"/>
                <a:ext cx="17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166D6B0-1AC9-4CE4-94EA-24412595252B}"/>
                  </a:ext>
                </a:extLst>
              </p14:cNvPr>
              <p14:cNvContentPartPr/>
              <p14:nvPr/>
            </p14:nvContentPartPr>
            <p14:xfrm>
              <a:off x="6146250" y="2105651"/>
              <a:ext cx="254520" cy="3178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166D6B0-1AC9-4CE4-94EA-24412595252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40130" y="2099531"/>
                <a:ext cx="2667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9B1C3A34-4A1C-4A81-9C84-55BA85669EFD}"/>
                  </a:ext>
                </a:extLst>
              </p14:cNvPr>
              <p14:cNvContentPartPr/>
              <p14:nvPr/>
            </p14:nvContentPartPr>
            <p14:xfrm>
              <a:off x="6990810" y="2026451"/>
              <a:ext cx="36000" cy="7452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9B1C3A34-4A1C-4A81-9C84-55BA85669E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84690" y="2020331"/>
                <a:ext cx="48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BD70CC5-5C77-45B0-B588-78949BC35E72}"/>
                  </a:ext>
                </a:extLst>
              </p14:cNvPr>
              <p14:cNvContentPartPr/>
              <p14:nvPr/>
            </p14:nvContentPartPr>
            <p14:xfrm>
              <a:off x="6915570" y="2205731"/>
              <a:ext cx="119520" cy="1461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BD70CC5-5C77-45B0-B588-78949BC35E7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09468" y="2199611"/>
                <a:ext cx="131723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DD1ADD5-FF05-4C74-A37C-764410F81745}"/>
                  </a:ext>
                </a:extLst>
              </p14:cNvPr>
              <p14:cNvContentPartPr/>
              <p14:nvPr/>
            </p14:nvContentPartPr>
            <p14:xfrm>
              <a:off x="7257210" y="2139851"/>
              <a:ext cx="327240" cy="1292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DD1ADD5-FF05-4C74-A37C-764410F817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51090" y="2133731"/>
                <a:ext cx="339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AE6E98C7-B817-4B4A-9414-5873B1A9EF09}"/>
                  </a:ext>
                </a:extLst>
              </p14:cNvPr>
              <p14:cNvContentPartPr/>
              <p14:nvPr/>
            </p14:nvContentPartPr>
            <p14:xfrm>
              <a:off x="7667970" y="2173331"/>
              <a:ext cx="79920" cy="1944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AE6E98C7-B817-4B4A-9414-5873B1A9EF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61850" y="2167211"/>
                <a:ext cx="921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D23A02A2-1892-413D-814B-9198ECF65493}"/>
                  </a:ext>
                </a:extLst>
              </p14:cNvPr>
              <p14:cNvContentPartPr/>
              <p14:nvPr/>
            </p14:nvContentPartPr>
            <p14:xfrm>
              <a:off x="7698570" y="2053811"/>
              <a:ext cx="43920" cy="108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D23A02A2-1892-413D-814B-9198ECF6549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2450" y="2047691"/>
                <a:ext cx="561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F54D4247-A85C-43BA-9608-B3E8D53B4DD4}"/>
                  </a:ext>
                </a:extLst>
              </p14:cNvPr>
              <p14:cNvContentPartPr/>
              <p14:nvPr/>
            </p14:nvContentPartPr>
            <p14:xfrm>
              <a:off x="7849410" y="2086931"/>
              <a:ext cx="150480" cy="3006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F54D4247-A85C-43BA-9608-B3E8D53B4D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43290" y="2080811"/>
                <a:ext cx="1627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5EBFE657-FE58-4480-8288-71251524444C}"/>
                  </a:ext>
                </a:extLst>
              </p14:cNvPr>
              <p14:cNvContentPartPr/>
              <p14:nvPr/>
            </p14:nvContentPartPr>
            <p14:xfrm>
              <a:off x="8074770" y="2223731"/>
              <a:ext cx="360" cy="36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5EBFE657-FE58-4480-8288-71251524444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068650" y="22176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9ECC8FE-B776-4D24-A217-A76EA6C24A58}"/>
                  </a:ext>
                </a:extLst>
              </p14:cNvPr>
              <p14:cNvContentPartPr/>
              <p14:nvPr/>
            </p14:nvContentPartPr>
            <p14:xfrm>
              <a:off x="851370" y="1606331"/>
              <a:ext cx="3132720" cy="3924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9ECC8FE-B776-4D24-A217-A76EA6C24A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5250" y="1600211"/>
                <a:ext cx="31449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B902FE4-B04B-4729-8597-445CF840E636}"/>
                  </a:ext>
                </a:extLst>
              </p14:cNvPr>
              <p14:cNvContentPartPr/>
              <p14:nvPr/>
            </p14:nvContentPartPr>
            <p14:xfrm>
              <a:off x="972330" y="3542411"/>
              <a:ext cx="230040" cy="21204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B902FE4-B04B-4729-8597-445CF840E63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6210" y="3536291"/>
                <a:ext cx="242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1D14A636-C24A-4ABA-8887-6F1F25B1373D}"/>
                  </a:ext>
                </a:extLst>
              </p14:cNvPr>
              <p14:cNvContentPartPr/>
              <p14:nvPr/>
            </p14:nvContentPartPr>
            <p14:xfrm>
              <a:off x="1693770" y="3782171"/>
              <a:ext cx="3294000" cy="1029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1D14A636-C24A-4ABA-8887-6F1F25B1373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87650" y="3776051"/>
                <a:ext cx="3306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C4814DD6-568D-4E60-9471-69EBEB0F603E}"/>
                  </a:ext>
                </a:extLst>
              </p14:cNvPr>
              <p14:cNvContentPartPr/>
              <p14:nvPr/>
            </p14:nvContentPartPr>
            <p14:xfrm>
              <a:off x="3418170" y="4637891"/>
              <a:ext cx="627480" cy="169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C4814DD6-568D-4E60-9471-69EBEB0F603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412050" y="4631771"/>
                <a:ext cx="639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A8E1F768-9AE1-49C1-97D7-B6DB5B8FA210}"/>
                  </a:ext>
                </a:extLst>
              </p14:cNvPr>
              <p14:cNvContentPartPr/>
              <p14:nvPr/>
            </p14:nvContentPartPr>
            <p14:xfrm>
              <a:off x="1164930" y="5000771"/>
              <a:ext cx="721800" cy="2448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A8E1F768-9AE1-49C1-97D7-B6DB5B8FA21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58810" y="4994651"/>
                <a:ext cx="73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9D79B81-8A5B-4995-A1DC-E7A25AEC22D3}"/>
                  </a:ext>
                </a:extLst>
              </p14:cNvPr>
              <p14:cNvContentPartPr/>
              <p14:nvPr/>
            </p14:nvContentPartPr>
            <p14:xfrm>
              <a:off x="631770" y="5253851"/>
              <a:ext cx="286200" cy="16200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9D79B81-8A5B-4995-A1DC-E7A25AEC22D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25650" y="5247731"/>
                <a:ext cx="2984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447B728-D070-47B5-9DC6-DAE22392855F}"/>
                  </a:ext>
                </a:extLst>
              </p14:cNvPr>
              <p14:cNvContentPartPr/>
              <p14:nvPr/>
            </p14:nvContentPartPr>
            <p14:xfrm>
              <a:off x="4886250" y="5492531"/>
              <a:ext cx="1218600" cy="2664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447B728-D070-47B5-9DC6-DAE2239285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80130" y="5486411"/>
                <a:ext cx="1230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A45A7C9A-5BD8-4A45-A34F-3737EA884E3C}"/>
                  </a:ext>
                </a:extLst>
              </p14:cNvPr>
              <p14:cNvContentPartPr/>
              <p14:nvPr/>
            </p14:nvContentPartPr>
            <p14:xfrm>
              <a:off x="4348410" y="4488131"/>
              <a:ext cx="4611960" cy="86940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A45A7C9A-5BD8-4A45-A34F-3737EA884E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42290" y="4482011"/>
                <a:ext cx="4624200" cy="8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7EC6C26-31D3-44A5-9917-91987B833F6D}"/>
                  </a:ext>
                </a:extLst>
              </p14:cNvPr>
              <p14:cNvContentPartPr/>
              <p14:nvPr/>
            </p14:nvContentPartPr>
            <p14:xfrm>
              <a:off x="8266650" y="5467691"/>
              <a:ext cx="232200" cy="24876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7EC6C26-31D3-44A5-9917-91987B833F6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260530" y="5461571"/>
                <a:ext cx="2444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6A00341D-7A21-4060-9CE0-318A5170A26E}"/>
                  </a:ext>
                </a:extLst>
              </p14:cNvPr>
              <p14:cNvContentPartPr/>
              <p14:nvPr/>
            </p14:nvContentPartPr>
            <p14:xfrm>
              <a:off x="7666530" y="5525651"/>
              <a:ext cx="471600" cy="17820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6A00341D-7A21-4060-9CE0-318A5170A26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660410" y="5519531"/>
                <a:ext cx="4838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3C28EC25-D65A-43F0-83F3-2E1CE3F6C8D9}"/>
                  </a:ext>
                </a:extLst>
              </p14:cNvPr>
              <p14:cNvContentPartPr/>
              <p14:nvPr/>
            </p14:nvContentPartPr>
            <p14:xfrm>
              <a:off x="8610090" y="5404331"/>
              <a:ext cx="354960" cy="33012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3C28EC25-D65A-43F0-83F3-2E1CE3F6C8D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603970" y="5398211"/>
                <a:ext cx="3672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8D658DC8-3F2A-46FD-B59C-39B0238959D4}"/>
                  </a:ext>
                </a:extLst>
              </p14:cNvPr>
              <p14:cNvContentPartPr/>
              <p14:nvPr/>
            </p14:nvContentPartPr>
            <p14:xfrm>
              <a:off x="8703690" y="5772611"/>
              <a:ext cx="168840" cy="4140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8D658DC8-3F2A-46FD-B59C-39B0238959D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97570" y="5766491"/>
                <a:ext cx="181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E3389664-1382-4CD5-A1A8-EDB8CDE280CA}"/>
                  </a:ext>
                </a:extLst>
              </p14:cNvPr>
              <p14:cNvContentPartPr/>
              <p14:nvPr/>
            </p14:nvContentPartPr>
            <p14:xfrm>
              <a:off x="2922810" y="5958011"/>
              <a:ext cx="272520" cy="2088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E3389664-1382-4CD5-A1A8-EDB8CDE280C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16690" y="5951891"/>
                <a:ext cx="2847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BFA09BA9-29C0-47C1-A05B-09E7242C8A49}"/>
                  </a:ext>
                </a:extLst>
              </p14:cNvPr>
              <p14:cNvContentPartPr/>
              <p14:nvPr/>
            </p14:nvContentPartPr>
            <p14:xfrm>
              <a:off x="1096170" y="5931731"/>
              <a:ext cx="138240" cy="10728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BFA09BA9-29C0-47C1-A05B-09E7242C8A4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90050" y="5925611"/>
                <a:ext cx="1504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8C1BC456-69C6-409C-A61A-5A63F9211CEE}"/>
                  </a:ext>
                </a:extLst>
              </p14:cNvPr>
              <p14:cNvContentPartPr/>
              <p14:nvPr/>
            </p14:nvContentPartPr>
            <p14:xfrm>
              <a:off x="2061690" y="5878811"/>
              <a:ext cx="17280" cy="5112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8C1BC456-69C6-409C-A61A-5A63F9211CE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055570" y="5872691"/>
                <a:ext cx="29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2EA76488-180C-4C49-9E02-040318ECBCAF}"/>
                  </a:ext>
                </a:extLst>
              </p14:cNvPr>
              <p14:cNvContentPartPr/>
              <p14:nvPr/>
            </p14:nvContentPartPr>
            <p14:xfrm>
              <a:off x="2411250" y="5833451"/>
              <a:ext cx="47880" cy="5328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2EA76488-180C-4C49-9E02-040318ECBCA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405130" y="5827331"/>
                <a:ext cx="601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F731E32C-DF5F-45FE-9310-6FD8E6EFF673}"/>
                  </a:ext>
                </a:extLst>
              </p14:cNvPr>
              <p14:cNvContentPartPr/>
              <p14:nvPr/>
            </p14:nvContentPartPr>
            <p14:xfrm>
              <a:off x="1807530" y="5965211"/>
              <a:ext cx="554400" cy="3096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F731E32C-DF5F-45FE-9310-6FD8E6EFF67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01410" y="5959091"/>
                <a:ext cx="566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C498F4C7-B627-4FE6-B960-5AD0BA57FB7A}"/>
                  </a:ext>
                </a:extLst>
              </p14:cNvPr>
              <p14:cNvContentPartPr/>
              <p14:nvPr/>
            </p14:nvContentPartPr>
            <p14:xfrm>
              <a:off x="1198410" y="6111731"/>
              <a:ext cx="3960" cy="3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C498F4C7-B627-4FE6-B960-5AD0BA57FB7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92290" y="6105611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02651237-CF7B-4652-947E-722E078510A4}"/>
                  </a:ext>
                </a:extLst>
              </p14:cNvPr>
              <p14:cNvContentPartPr/>
              <p14:nvPr/>
            </p14:nvContentPartPr>
            <p14:xfrm>
              <a:off x="3609330" y="5946491"/>
              <a:ext cx="2520" cy="36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02651237-CF7B-4652-947E-722E078510A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603210" y="5940371"/>
                <a:ext cx="14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569DBF8C-C758-4AA9-9BB8-0D681A141C49}"/>
                  </a:ext>
                </a:extLst>
              </p14:cNvPr>
              <p14:cNvContentPartPr/>
              <p14:nvPr/>
            </p14:nvContentPartPr>
            <p14:xfrm>
              <a:off x="3848010" y="6037931"/>
              <a:ext cx="15120" cy="36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569DBF8C-C758-4AA9-9BB8-0D681A141C4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41890" y="6031811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4537588F-474B-485E-B636-77E192AA7F2D}"/>
                  </a:ext>
                </a:extLst>
              </p14:cNvPr>
              <p14:cNvContentPartPr/>
              <p14:nvPr/>
            </p14:nvContentPartPr>
            <p14:xfrm>
              <a:off x="4053570" y="6088331"/>
              <a:ext cx="360" cy="36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4537588F-474B-485E-B636-77E192AA7F2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47450" y="60822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1DDE94FD-FDC0-4930-A8A5-98436B97E94C}"/>
                  </a:ext>
                </a:extLst>
              </p14:cNvPr>
              <p14:cNvContentPartPr/>
              <p14:nvPr/>
            </p14:nvContentPartPr>
            <p14:xfrm>
              <a:off x="5239770" y="5931731"/>
              <a:ext cx="1746000" cy="8424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1DDE94FD-FDC0-4930-A8A5-98436B97E94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233650" y="5925611"/>
                <a:ext cx="175824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50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decomposition of RSM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363272" cy="49377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𝑋</m:t>
                    </m:r>
                    <m:r>
                      <a:rPr lang="en-US" altLang="zh-CN" i="1" smtClean="0">
                        <a:latin typeface="Cambria Math"/>
                      </a:rPr>
                      <m:t>:</m:t>
                    </m:r>
                    <m:r>
                      <a:rPr lang="en-US" altLang="zh-CN" i="1" smtClean="0">
                        <a:latin typeface="Cambria Math"/>
                      </a:rPr>
                      <m:t>𝑛</m:t>
                    </m:r>
                    <m:r>
                      <a:rPr lang="en-US" altLang="zh-CN" i="1" smtClean="0">
                        <a:latin typeface="Cambria Math"/>
                      </a:rPr>
                      <m:t>×</m:t>
                    </m:r>
                    <m:r>
                      <a:rPr lang="en-US" altLang="zh-CN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 real symmetric matrix</a:t>
                </a:r>
              </a:p>
              <a:p>
                <a:pPr lvl="1"/>
                <a:r>
                  <a:rPr lang="en-US" altLang="zh-CN" dirty="0"/>
                  <a:t>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and its corresponding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 is called spectral decomposition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Assume that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an orthogonal matrix and we have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 dirty="0">
                        <a:latin typeface="Cambria Math"/>
                      </a:rPr>
                      <m:t>𝐸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Λ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i="1" dirty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Λ</m:t>
                    </m:r>
                  </m:oMath>
                </a14:m>
                <a:r>
                  <a:rPr lang="en-US" altLang="zh-CN" dirty="0"/>
                  <a:t> is a diagonal matrix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𝐸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=?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Further reading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LU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decomposition, </a:t>
                </a:r>
                <a:r>
                  <a:rPr lang="en-US" altLang="zh-CN" dirty="0" err="1"/>
                  <a:t>Cholesky</a:t>
                </a:r>
                <a:r>
                  <a:rPr lang="en-US" altLang="zh-CN" dirty="0"/>
                  <a:t> decomposition, QR decomposition</a:t>
                </a:r>
              </a:p>
              <a:p>
                <a:pPr lvl="1"/>
                <a:r>
                  <a:rPr lang="en-US" altLang="zh-CN" dirty="0"/>
                  <a:t>Resources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hlinkClick r:id="rId2"/>
                  </a:rPr>
                  <a:t>Numerical Recipes series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363272" cy="4937760"/>
              </a:xfrm>
              <a:blipFill>
                <a:blip r:embed="rId3"/>
                <a:stretch>
                  <a:fillRect l="-656" t="-1111" r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E652966-6E6F-4548-BE55-7357783D2642}"/>
                  </a:ext>
                </a:extLst>
              </p14:cNvPr>
              <p14:cNvContentPartPr/>
              <p14:nvPr/>
            </p14:nvContentPartPr>
            <p14:xfrm>
              <a:off x="4993530" y="1038611"/>
              <a:ext cx="783720" cy="64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E652966-6E6F-4548-BE55-7357783D26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7410" y="1032491"/>
                <a:ext cx="795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E30C00A-7ED6-4882-9491-4ED07C7CBFD7}"/>
                  </a:ext>
                </a:extLst>
              </p14:cNvPr>
              <p14:cNvContentPartPr/>
              <p14:nvPr/>
            </p14:nvContentPartPr>
            <p14:xfrm>
              <a:off x="4977330" y="392771"/>
              <a:ext cx="432000" cy="1735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E30C00A-7ED6-4882-9491-4ED07C7CBF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1210" y="386651"/>
                <a:ext cx="444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C448241-607B-42C8-B2A0-7BF4AC43D3BA}"/>
                  </a:ext>
                </a:extLst>
              </p14:cNvPr>
              <p14:cNvContentPartPr/>
              <p14:nvPr/>
            </p14:nvContentPartPr>
            <p14:xfrm>
              <a:off x="6296730" y="412571"/>
              <a:ext cx="436680" cy="1328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C448241-607B-42C8-B2A0-7BF4AC43D3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0610" y="406451"/>
                <a:ext cx="448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7A2DF5D-1583-414F-A72E-AD85F4D00A28}"/>
                  </a:ext>
                </a:extLst>
              </p14:cNvPr>
              <p14:cNvContentPartPr/>
              <p14:nvPr/>
            </p14:nvContentPartPr>
            <p14:xfrm>
              <a:off x="6933930" y="346331"/>
              <a:ext cx="858960" cy="2088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7A2DF5D-1583-414F-A72E-AD85F4D00A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7810" y="340211"/>
                <a:ext cx="871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3D0C005-5201-4577-94BC-287F059B7769}"/>
                  </a:ext>
                </a:extLst>
              </p14:cNvPr>
              <p14:cNvContentPartPr/>
              <p14:nvPr/>
            </p14:nvContentPartPr>
            <p14:xfrm>
              <a:off x="5617050" y="429131"/>
              <a:ext cx="376560" cy="1612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3D0C005-5201-4577-94BC-287F059B77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0930" y="423011"/>
                <a:ext cx="388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AA1E776-EFB3-4F02-8F69-184EEBD44DCF}"/>
                  </a:ext>
                </a:extLst>
              </p14:cNvPr>
              <p14:cNvContentPartPr/>
              <p14:nvPr/>
            </p14:nvContentPartPr>
            <p14:xfrm>
              <a:off x="6986130" y="2136251"/>
              <a:ext cx="270720" cy="54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AA1E776-EFB3-4F02-8F69-184EEBD44D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010" y="2130131"/>
                <a:ext cx="2829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09F79CAB-E1E0-465F-B9BF-023F2D1AB762}"/>
                  </a:ext>
                </a:extLst>
              </p14:cNvPr>
              <p14:cNvContentPartPr/>
              <p14:nvPr/>
            </p14:nvContentPartPr>
            <p14:xfrm>
              <a:off x="4240050" y="2474651"/>
              <a:ext cx="2556720" cy="781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09F79CAB-E1E0-465F-B9BF-023F2D1AB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3930" y="2468531"/>
                <a:ext cx="2568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4FA6DC7-E5CB-4F50-A90C-9666D71CA5FB}"/>
                  </a:ext>
                </a:extLst>
              </p14:cNvPr>
              <p14:cNvContentPartPr/>
              <p14:nvPr/>
            </p14:nvContentPartPr>
            <p14:xfrm>
              <a:off x="1019490" y="1990091"/>
              <a:ext cx="2099160" cy="6501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4FA6DC7-E5CB-4F50-A90C-9666D71CA5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3370" y="1983971"/>
                <a:ext cx="211140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844B8E6-CD05-41FC-ACC9-D13D9D7C7B89}"/>
                  </a:ext>
                </a:extLst>
              </p14:cNvPr>
              <p14:cNvContentPartPr/>
              <p14:nvPr/>
            </p14:nvContentPartPr>
            <p14:xfrm>
              <a:off x="2523930" y="3057491"/>
              <a:ext cx="72720" cy="8784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844B8E6-CD05-41FC-ACC9-D13D9D7C7B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7810" y="3051371"/>
                <a:ext cx="84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F4FD4A29-CF72-4686-950F-0986560966B1}"/>
                  </a:ext>
                </a:extLst>
              </p14:cNvPr>
              <p14:cNvContentPartPr/>
              <p14:nvPr/>
            </p14:nvContentPartPr>
            <p14:xfrm>
              <a:off x="2564250" y="3234611"/>
              <a:ext cx="24840" cy="1080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F4FD4A29-CF72-4686-950F-0986560966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58130" y="3228491"/>
                <a:ext cx="37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4F8CE869-4D93-423E-8905-C10397F48E83}"/>
                  </a:ext>
                </a:extLst>
              </p14:cNvPr>
              <p14:cNvContentPartPr/>
              <p14:nvPr/>
            </p14:nvContentPartPr>
            <p14:xfrm>
              <a:off x="1010850" y="3300131"/>
              <a:ext cx="1171080" cy="8280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4F8CE869-4D93-423E-8905-C10397F48E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4730" y="3294011"/>
                <a:ext cx="1183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836FF3F5-BF06-47FB-94E5-E4CB406FA1C8}"/>
                  </a:ext>
                </a:extLst>
              </p14:cNvPr>
              <p14:cNvContentPartPr/>
              <p14:nvPr/>
            </p14:nvContentPartPr>
            <p14:xfrm>
              <a:off x="5308530" y="3498851"/>
              <a:ext cx="181440" cy="18468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836FF3F5-BF06-47FB-94E5-E4CB406FA1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02410" y="3492731"/>
                <a:ext cx="193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D4CE263-8023-4408-945E-D7361559D034}"/>
                  </a:ext>
                </a:extLst>
              </p14:cNvPr>
              <p14:cNvContentPartPr/>
              <p14:nvPr/>
            </p14:nvContentPartPr>
            <p14:xfrm>
              <a:off x="5611650" y="3492371"/>
              <a:ext cx="150120" cy="26136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D4CE263-8023-4408-945E-D7361559D0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05530" y="3486251"/>
                <a:ext cx="1623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A35273D1-CC70-44CE-9032-CA8CB0AD59E2}"/>
                  </a:ext>
                </a:extLst>
              </p14:cNvPr>
              <p14:cNvContentPartPr/>
              <p14:nvPr/>
            </p14:nvContentPartPr>
            <p14:xfrm>
              <a:off x="5274330" y="2956331"/>
              <a:ext cx="1645200" cy="38952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A35273D1-CC70-44CE-9032-CA8CB0AD59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210" y="2950211"/>
                <a:ext cx="16574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5E55700C-77AD-4E08-9121-11A0085BCE81}"/>
                  </a:ext>
                </a:extLst>
              </p14:cNvPr>
              <p14:cNvContentPartPr/>
              <p14:nvPr/>
            </p14:nvContentPartPr>
            <p14:xfrm>
              <a:off x="6063450" y="3536291"/>
              <a:ext cx="105120" cy="864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5E55700C-77AD-4E08-9121-11A0085BCE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7330" y="3530171"/>
                <a:ext cx="117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F9768A5-5FF6-4A49-A3BE-096412536CC2}"/>
                  </a:ext>
                </a:extLst>
              </p14:cNvPr>
              <p14:cNvContentPartPr/>
              <p14:nvPr/>
            </p14:nvContentPartPr>
            <p14:xfrm>
              <a:off x="6058410" y="3590291"/>
              <a:ext cx="145080" cy="1008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F9768A5-5FF6-4A49-A3BE-096412536C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52290" y="3584171"/>
                <a:ext cx="157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505D6239-E06A-40B8-B2AF-4C65D0359DA4}"/>
                  </a:ext>
                </a:extLst>
              </p14:cNvPr>
              <p14:cNvContentPartPr/>
              <p14:nvPr/>
            </p14:nvContentPartPr>
            <p14:xfrm>
              <a:off x="6669330" y="3429011"/>
              <a:ext cx="221040" cy="18864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505D6239-E06A-40B8-B2AF-4C65D0359DA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63210" y="3422891"/>
                <a:ext cx="233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84D01F93-49CF-4E38-B824-DBEEC5E5AB8D}"/>
                  </a:ext>
                </a:extLst>
              </p14:cNvPr>
              <p14:cNvContentPartPr/>
              <p14:nvPr/>
            </p14:nvContentPartPr>
            <p14:xfrm>
              <a:off x="6359730" y="3433691"/>
              <a:ext cx="201240" cy="20916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84D01F93-49CF-4E38-B824-DBEEC5E5AB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53610" y="3427571"/>
                <a:ext cx="213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0CCB3790-5B32-488C-AF75-C3B87644DBF2}"/>
                  </a:ext>
                </a:extLst>
              </p14:cNvPr>
              <p14:cNvContentPartPr/>
              <p14:nvPr/>
            </p14:nvContentPartPr>
            <p14:xfrm>
              <a:off x="3797610" y="3663371"/>
              <a:ext cx="375480" cy="6984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0CCB3790-5B32-488C-AF75-C3B87644DB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91490" y="3657251"/>
                <a:ext cx="3877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562F1876-5E26-48F4-92E8-6BB95029F8B2}"/>
                  </a:ext>
                </a:extLst>
              </p14:cNvPr>
              <p14:cNvContentPartPr/>
              <p14:nvPr/>
            </p14:nvContentPartPr>
            <p14:xfrm>
              <a:off x="2586930" y="3672011"/>
              <a:ext cx="6840" cy="36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562F1876-5E26-48F4-92E8-6BB95029F8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80810" y="3665891"/>
                <a:ext cx="190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855E0BE-A856-4299-A77A-0791476DBCA6}"/>
                  </a:ext>
                </a:extLst>
              </p14:cNvPr>
              <p14:cNvContentPartPr/>
              <p14:nvPr/>
            </p14:nvContentPartPr>
            <p14:xfrm>
              <a:off x="4442730" y="3692171"/>
              <a:ext cx="220680" cy="42840"/>
            </p14:xfrm>
          </p:contentPart>
        </mc:Choice>
        <mc:Fallback xmlns=""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855E0BE-A856-4299-A77A-0791476DBC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36610" y="3686051"/>
                <a:ext cx="232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7BDB366-7966-4477-ADB3-8478F0C34F43}"/>
                  </a:ext>
                </a:extLst>
              </p14:cNvPr>
              <p14:cNvContentPartPr/>
              <p14:nvPr/>
            </p14:nvContentPartPr>
            <p14:xfrm>
              <a:off x="5665650" y="3948491"/>
              <a:ext cx="78120" cy="288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7BDB366-7966-4477-ADB3-8478F0C34F4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59530" y="3942371"/>
                <a:ext cx="903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E1CD5C7E-0968-447A-9E15-6166C58224FD}"/>
                  </a:ext>
                </a:extLst>
              </p14:cNvPr>
              <p14:cNvContentPartPr/>
              <p14:nvPr/>
            </p14:nvContentPartPr>
            <p14:xfrm>
              <a:off x="5876970" y="3876491"/>
              <a:ext cx="266040" cy="23076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E1CD5C7E-0968-447A-9E15-6166C58224F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70850" y="3870371"/>
                <a:ext cx="2782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0009E2A9-E019-4D6C-8435-0BBAEFF5F08D}"/>
                  </a:ext>
                </a:extLst>
              </p14:cNvPr>
              <p14:cNvContentPartPr/>
              <p14:nvPr/>
            </p14:nvContentPartPr>
            <p14:xfrm>
              <a:off x="5665650" y="3977651"/>
              <a:ext cx="114840" cy="12708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0009E2A9-E019-4D6C-8435-0BBAEFF5F08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59530" y="3971531"/>
                <a:ext cx="127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1A9F6CAB-ECA7-4BBA-8524-3DE7679E6B2E}"/>
                  </a:ext>
                </a:extLst>
              </p14:cNvPr>
              <p14:cNvContentPartPr/>
              <p14:nvPr/>
            </p14:nvContentPartPr>
            <p14:xfrm>
              <a:off x="5432730" y="3936611"/>
              <a:ext cx="150120" cy="18108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1A9F6CAB-ECA7-4BBA-8524-3DE7679E6B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26610" y="3930491"/>
                <a:ext cx="1623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FAB1DCA-F442-4921-AB35-2C8F139DCC8A}"/>
                  </a:ext>
                </a:extLst>
              </p14:cNvPr>
              <p14:cNvContentPartPr/>
              <p14:nvPr/>
            </p14:nvContentPartPr>
            <p14:xfrm>
              <a:off x="6301410" y="3951011"/>
              <a:ext cx="101160" cy="1152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FAB1DCA-F442-4921-AB35-2C8F139DCC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95290" y="3944891"/>
                <a:ext cx="113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A03C5E7-D79B-47B4-AC89-7EBFD00692B3}"/>
                  </a:ext>
                </a:extLst>
              </p14:cNvPr>
              <p14:cNvContentPartPr/>
              <p14:nvPr/>
            </p14:nvContentPartPr>
            <p14:xfrm>
              <a:off x="6299970" y="4004291"/>
              <a:ext cx="159480" cy="1476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A03C5E7-D79B-47B4-AC89-7EBFD00692B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93850" y="3998171"/>
                <a:ext cx="171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714BB020-5C6E-4DBD-BFDA-A2E732CC2ED5}"/>
                  </a:ext>
                </a:extLst>
              </p14:cNvPr>
              <p14:cNvContentPartPr/>
              <p14:nvPr/>
            </p14:nvContentPartPr>
            <p14:xfrm>
              <a:off x="6622170" y="3798731"/>
              <a:ext cx="731880" cy="23580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714BB020-5C6E-4DBD-BFDA-A2E732CC2ED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16050" y="3792611"/>
                <a:ext cx="744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FBBAE32-130C-4907-B6C1-10FD376084D8}"/>
                  </a:ext>
                </a:extLst>
              </p14:cNvPr>
              <p14:cNvContentPartPr/>
              <p14:nvPr/>
            </p14:nvContentPartPr>
            <p14:xfrm>
              <a:off x="1340250" y="4025891"/>
              <a:ext cx="270000" cy="3924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FBBAE32-130C-4907-B6C1-10FD376084D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34130" y="4019771"/>
                <a:ext cx="2822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FEDF72D-8637-4417-8EAC-0A54721C7B0B}"/>
                  </a:ext>
                </a:extLst>
              </p14:cNvPr>
              <p14:cNvContentPartPr/>
              <p14:nvPr/>
            </p14:nvContentPartPr>
            <p14:xfrm>
              <a:off x="2981850" y="4048211"/>
              <a:ext cx="74880" cy="2376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FEDF72D-8637-4417-8EAC-0A54721C7B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75730" y="4042091"/>
                <a:ext cx="87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FEC9D75-65BD-4043-89B5-8EC958726A37}"/>
                  </a:ext>
                </a:extLst>
              </p14:cNvPr>
              <p14:cNvContentPartPr/>
              <p14:nvPr/>
            </p14:nvContentPartPr>
            <p14:xfrm>
              <a:off x="3129810" y="4137131"/>
              <a:ext cx="360" cy="36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FEC9D75-65BD-4043-89B5-8EC958726A3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23690" y="41310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A0BAB88C-8E63-4AC4-B7CC-24BA3D871326}"/>
                  </a:ext>
                </a:extLst>
              </p14:cNvPr>
              <p14:cNvContentPartPr/>
              <p14:nvPr/>
            </p14:nvContentPartPr>
            <p14:xfrm>
              <a:off x="4106850" y="2893331"/>
              <a:ext cx="2160" cy="36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A0BAB88C-8E63-4AC4-B7CC-24BA3D8713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00730" y="2887211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A822B182-98EA-4516-8194-C0014C422FD4}"/>
                  </a:ext>
                </a:extLst>
              </p14:cNvPr>
              <p14:cNvContentPartPr/>
              <p14:nvPr/>
            </p14:nvContentPartPr>
            <p14:xfrm>
              <a:off x="5479530" y="2770211"/>
              <a:ext cx="360" cy="36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A822B182-98EA-4516-8194-C0014C422FD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73410" y="27640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01A89737-D6FF-4446-8CF8-B36423C3242A}"/>
                  </a:ext>
                </a:extLst>
              </p14:cNvPr>
              <p14:cNvContentPartPr/>
              <p14:nvPr/>
            </p14:nvContentPartPr>
            <p14:xfrm>
              <a:off x="6048690" y="4267811"/>
              <a:ext cx="136080" cy="1008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01A89737-D6FF-4446-8CF8-B36423C324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42570" y="4261691"/>
                <a:ext cx="148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43A1385A-5668-481E-B23C-062DB2706324}"/>
                  </a:ext>
                </a:extLst>
              </p14:cNvPr>
              <p14:cNvContentPartPr/>
              <p14:nvPr/>
            </p14:nvContentPartPr>
            <p14:xfrm>
              <a:off x="6067770" y="4348451"/>
              <a:ext cx="139320" cy="1476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43A1385A-5668-481E-B23C-062DB27063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61650" y="4342331"/>
                <a:ext cx="151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D544B98F-22C2-4756-B484-672777CD1B2E}"/>
                  </a:ext>
                </a:extLst>
              </p14:cNvPr>
              <p14:cNvContentPartPr/>
              <p14:nvPr/>
            </p14:nvContentPartPr>
            <p14:xfrm>
              <a:off x="6314730" y="4217771"/>
              <a:ext cx="144000" cy="1116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D544B98F-22C2-4756-B484-672777CD1B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08610" y="4211651"/>
                <a:ext cx="156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8DC1BA07-A723-47E1-935B-2158D2730C9B}"/>
                  </a:ext>
                </a:extLst>
              </p14:cNvPr>
              <p14:cNvContentPartPr/>
              <p14:nvPr/>
            </p14:nvContentPartPr>
            <p14:xfrm>
              <a:off x="6868770" y="4189331"/>
              <a:ext cx="415800" cy="296280"/>
            </p14:xfrm>
          </p:contentPart>
        </mc:Choice>
        <mc:Fallback xmlns=""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8DC1BA07-A723-47E1-935B-2158D2730C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62650" y="4183211"/>
                <a:ext cx="4280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415BB64B-9315-4152-A7BB-27971D3BCC0B}"/>
                  </a:ext>
                </a:extLst>
              </p14:cNvPr>
              <p14:cNvContentPartPr/>
              <p14:nvPr/>
            </p14:nvContentPartPr>
            <p14:xfrm>
              <a:off x="6635850" y="4246571"/>
              <a:ext cx="113400" cy="188640"/>
            </p14:xfrm>
          </p:contentPart>
        </mc:Choice>
        <mc:Fallback xmlns=""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415BB64B-9315-4152-A7BB-27971D3BCC0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29730" y="4240451"/>
                <a:ext cx="125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14062883-994E-42FC-B23A-B6858A4D2E74}"/>
                  </a:ext>
                </a:extLst>
              </p14:cNvPr>
              <p14:cNvContentPartPr/>
              <p14:nvPr/>
            </p14:nvContentPartPr>
            <p14:xfrm>
              <a:off x="6346770" y="4263851"/>
              <a:ext cx="137880" cy="188280"/>
            </p14:xfrm>
          </p:contentPart>
        </mc:Choice>
        <mc:Fallback xmlns=""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14062883-994E-42FC-B23A-B6858A4D2E7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40650" y="4257731"/>
                <a:ext cx="1501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54816BF2-B577-4F29-B823-178A6C5CE888}"/>
                  </a:ext>
                </a:extLst>
              </p14:cNvPr>
              <p14:cNvContentPartPr/>
              <p14:nvPr/>
            </p14:nvContentPartPr>
            <p14:xfrm>
              <a:off x="5706690" y="4210571"/>
              <a:ext cx="165960" cy="20592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54816BF2-B577-4F29-B823-178A6C5CE88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00570" y="4204451"/>
                <a:ext cx="1782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098672F-E781-437C-B6A3-E83D1C0458AE}"/>
                  </a:ext>
                </a:extLst>
              </p14:cNvPr>
              <p14:cNvContentPartPr/>
              <p14:nvPr/>
            </p14:nvContentPartPr>
            <p14:xfrm>
              <a:off x="7719450" y="3984491"/>
              <a:ext cx="102600" cy="10728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098672F-E781-437C-B6A3-E83D1C0458A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13330" y="3978371"/>
                <a:ext cx="1148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9A661FDB-661A-412B-A87F-4E813C39CEE7}"/>
                  </a:ext>
                </a:extLst>
              </p14:cNvPr>
              <p14:cNvContentPartPr/>
              <p14:nvPr/>
            </p14:nvContentPartPr>
            <p14:xfrm>
              <a:off x="8231730" y="4151171"/>
              <a:ext cx="137160" cy="267120"/>
            </p14:xfrm>
          </p:contentPart>
        </mc:Choice>
        <mc:Fallback xmlns=""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9A661FDB-661A-412B-A87F-4E813C39CE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25610" y="4145051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1C1155A8-7819-4CA4-9837-F034E7E4A452}"/>
                  </a:ext>
                </a:extLst>
              </p14:cNvPr>
              <p14:cNvContentPartPr/>
              <p14:nvPr/>
            </p14:nvContentPartPr>
            <p14:xfrm>
              <a:off x="8431530" y="4362491"/>
              <a:ext cx="21240" cy="75600"/>
            </p14:xfrm>
          </p:contentPart>
        </mc:Choice>
        <mc:Fallback xmlns=""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1C1155A8-7819-4CA4-9837-F034E7E4A45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25410" y="4356371"/>
                <a:ext cx="3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F29D0FD0-7507-4F54-8842-AC13B0029519}"/>
                  </a:ext>
                </a:extLst>
              </p14:cNvPr>
              <p14:cNvContentPartPr/>
              <p14:nvPr/>
            </p14:nvContentPartPr>
            <p14:xfrm>
              <a:off x="8431530" y="4242251"/>
              <a:ext cx="23040" cy="4752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F29D0FD0-7507-4F54-8842-AC13B002951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25410" y="4236131"/>
                <a:ext cx="35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A48F65EA-6E71-4434-98B1-B835526A99C9}"/>
                  </a:ext>
                </a:extLst>
              </p14:cNvPr>
              <p14:cNvContentPartPr/>
              <p14:nvPr/>
            </p14:nvContentPartPr>
            <p14:xfrm>
              <a:off x="8534130" y="3986651"/>
              <a:ext cx="281520" cy="408600"/>
            </p14:xfrm>
          </p:contentPart>
        </mc:Choice>
        <mc:Fallback xmlns=""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A48F65EA-6E71-4434-98B1-B835526A99C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28010" y="3980531"/>
                <a:ext cx="2937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89984406-76D3-43B0-B0F4-BB12A01E591A}"/>
                  </a:ext>
                </a:extLst>
              </p14:cNvPr>
              <p14:cNvContentPartPr/>
              <p14:nvPr/>
            </p14:nvContentPartPr>
            <p14:xfrm>
              <a:off x="7462050" y="4158011"/>
              <a:ext cx="692640" cy="395640"/>
            </p14:xfrm>
          </p:contentPart>
        </mc:Choice>
        <mc:Fallback xmlns=""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89984406-76D3-43B0-B0F4-BB12A01E59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55930" y="4151891"/>
                <a:ext cx="70488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10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Positive (semi-)definite RSM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 symmetric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positive definite </a:t>
                </a:r>
                <a:r>
                  <a:rPr lang="en-US" altLang="zh-CN" dirty="0" err="1"/>
                  <a:t>iff</a:t>
                </a:r>
                <a:endParaRPr lang="en-US" altLang="zh-CN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∀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i="1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∀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i="1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i="1">
                        <a:latin typeface="Cambria Math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positive semi-definite</a:t>
                </a:r>
              </a:p>
              <a:p>
                <a:pPr lvl="1"/>
                <a:r>
                  <a:rPr lang="en-US" altLang="zh-CN" dirty="0"/>
                  <a:t>Respectively denoted as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 </m:t>
                    </m:r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≻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≽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zh-CN" dirty="0"/>
                  <a:t>: quadratic</a:t>
                </a:r>
              </a:p>
              <a:p>
                <a:pPr lvl="1"/>
                <a:r>
                  <a:rPr lang="en-US" altLang="zh-CN" dirty="0"/>
                  <a:t>Which will be widely used in this course, usually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≽0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Equivalences</a:t>
                </a:r>
              </a:p>
              <a:p>
                <a:pPr lvl="1"/>
                <a:r>
                  <a:rPr lang="en-US" altLang="zh-CN" dirty="0"/>
                  <a:t>1.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𝐴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≻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0 </m:t>
                    </m:r>
                  </m:oMath>
                </a14:m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≽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2. All eigenvalues are positive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(non-negative)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2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C3D5F4E-C5A2-4FC3-A087-68011BDAB697}"/>
                  </a:ext>
                </a:extLst>
              </p14:cNvPr>
              <p14:cNvContentPartPr/>
              <p14:nvPr/>
            </p14:nvContentPartPr>
            <p14:xfrm>
              <a:off x="4332570" y="1645571"/>
              <a:ext cx="1977120" cy="68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C3D5F4E-C5A2-4FC3-A087-68011BDAB6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6450" y="1639451"/>
                <a:ext cx="19893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D0C54C0-7403-4F12-B067-4A15AC512857}"/>
                  </a:ext>
                </a:extLst>
              </p14:cNvPr>
              <p14:cNvContentPartPr/>
              <p14:nvPr/>
            </p14:nvContentPartPr>
            <p14:xfrm>
              <a:off x="5301690" y="1119611"/>
              <a:ext cx="405720" cy="2743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D0C54C0-7403-4F12-B067-4A15AC512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5570" y="1113491"/>
                <a:ext cx="417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D5CC380-6CE9-4794-B200-36D2F391AD90}"/>
                  </a:ext>
                </a:extLst>
              </p14:cNvPr>
              <p14:cNvContentPartPr/>
              <p14:nvPr/>
            </p14:nvContentPartPr>
            <p14:xfrm>
              <a:off x="1377330" y="2083331"/>
              <a:ext cx="23040" cy="30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D5CC380-6CE9-4794-B200-36D2F391AD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1210" y="2077211"/>
                <a:ext cx="35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51FE94A-7EE9-416C-A2F5-F1C0F325A064}"/>
                  </a:ext>
                </a:extLst>
              </p14:cNvPr>
              <p14:cNvContentPartPr/>
              <p14:nvPr/>
            </p14:nvContentPartPr>
            <p14:xfrm>
              <a:off x="2215050" y="2075051"/>
              <a:ext cx="2980440" cy="932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51FE94A-7EE9-416C-A2F5-F1C0F325A0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08930" y="2068931"/>
                <a:ext cx="29926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163A8EB-AA87-4C6B-B7FE-644D5FA280C5}"/>
                  </a:ext>
                </a:extLst>
              </p14:cNvPr>
              <p14:cNvContentPartPr/>
              <p14:nvPr/>
            </p14:nvContentPartPr>
            <p14:xfrm>
              <a:off x="7565010" y="2287091"/>
              <a:ext cx="577800" cy="3391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163A8EB-AA87-4C6B-B7FE-644D5FA280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58890" y="2280971"/>
                <a:ext cx="5900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A37A356E-2391-4C66-91F1-B536F7CB1B5D}"/>
                  </a:ext>
                </a:extLst>
              </p14:cNvPr>
              <p14:cNvContentPartPr/>
              <p14:nvPr/>
            </p14:nvContentPartPr>
            <p14:xfrm>
              <a:off x="4224210" y="2498411"/>
              <a:ext cx="2872080" cy="12312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A37A356E-2391-4C66-91F1-B536F7CB1B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8090" y="2492291"/>
                <a:ext cx="28843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CE9774F-544D-4923-A5C5-57987B0F61F9}"/>
                  </a:ext>
                </a:extLst>
              </p14:cNvPr>
              <p14:cNvContentPartPr/>
              <p14:nvPr/>
            </p14:nvContentPartPr>
            <p14:xfrm>
              <a:off x="4119810" y="2930411"/>
              <a:ext cx="775800" cy="12636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CE9774F-544D-4923-A5C5-57987B0F61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13690" y="2924291"/>
                <a:ext cx="7880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E06557A-C2B7-4A0C-851A-F4C55EA779A6}"/>
                  </a:ext>
                </a:extLst>
              </p14:cNvPr>
              <p14:cNvContentPartPr/>
              <p14:nvPr/>
            </p14:nvContentPartPr>
            <p14:xfrm>
              <a:off x="5407170" y="2934011"/>
              <a:ext cx="700200" cy="5220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E06557A-C2B7-4A0C-851A-F4C55EA779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1050" y="2927891"/>
                <a:ext cx="7124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CDB897D-5D0C-45E1-8068-52D5B8DB64D3}"/>
                  </a:ext>
                </a:extLst>
              </p14:cNvPr>
              <p14:cNvContentPartPr/>
              <p14:nvPr/>
            </p14:nvContentPartPr>
            <p14:xfrm>
              <a:off x="1421250" y="3422531"/>
              <a:ext cx="127080" cy="237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CDB897D-5D0C-45E1-8068-52D5B8DB64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15130" y="3416411"/>
                <a:ext cx="139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F07F579-1C61-449F-B0F5-AF00892F0B97}"/>
                  </a:ext>
                </a:extLst>
              </p14:cNvPr>
              <p14:cNvContentPartPr/>
              <p14:nvPr/>
            </p14:nvContentPartPr>
            <p14:xfrm>
              <a:off x="1909050" y="3395531"/>
              <a:ext cx="1139040" cy="6840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F07F579-1C61-449F-B0F5-AF00892F0B9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02930" y="3389411"/>
                <a:ext cx="11512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211C3803-39CA-488A-B064-90ABC0A388D0}"/>
                  </a:ext>
                </a:extLst>
              </p14:cNvPr>
              <p14:cNvContentPartPr/>
              <p14:nvPr/>
            </p14:nvContentPartPr>
            <p14:xfrm>
              <a:off x="820410" y="3460691"/>
              <a:ext cx="173880" cy="15804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211C3803-39CA-488A-B064-90ABC0A388D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4290" y="3454571"/>
                <a:ext cx="186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6E75289-1906-4233-9529-DD8EDB4D0F77}"/>
                  </a:ext>
                </a:extLst>
              </p14:cNvPr>
              <p14:cNvContentPartPr/>
              <p14:nvPr/>
            </p14:nvContentPartPr>
            <p14:xfrm>
              <a:off x="1374450" y="4706651"/>
              <a:ext cx="1568160" cy="1713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6E75289-1906-4233-9529-DD8EDB4D0F7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8330" y="4700531"/>
                <a:ext cx="1580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80244F9D-20B6-4B0E-9C67-91C01292F074}"/>
                  </a:ext>
                </a:extLst>
              </p14:cNvPr>
              <p14:cNvContentPartPr/>
              <p14:nvPr/>
            </p14:nvContentPartPr>
            <p14:xfrm>
              <a:off x="7967490" y="5923811"/>
              <a:ext cx="360" cy="36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80244F9D-20B6-4B0E-9C67-91C01292F0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61370" y="59176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E281EA88-0BE8-482E-B723-DC337E551451}"/>
                  </a:ext>
                </a:extLst>
              </p14:cNvPr>
              <p14:cNvContentPartPr/>
              <p14:nvPr/>
            </p14:nvContentPartPr>
            <p14:xfrm>
              <a:off x="1094010" y="5149091"/>
              <a:ext cx="6663600" cy="145152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E281EA88-0BE8-482E-B723-DC337E55145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7890" y="5142971"/>
                <a:ext cx="6675840" cy="14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062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Probability &amp; Statistics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Random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: can be discrete or continuous or even hybrid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0016"/>
            <a:ext cx="3657600" cy="274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23120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E25E203-3841-472C-AB6F-AEAE6298DF69}"/>
                  </a:ext>
                </a:extLst>
              </p14:cNvPr>
              <p14:cNvContentPartPr/>
              <p14:nvPr/>
            </p14:nvContentPartPr>
            <p14:xfrm>
              <a:off x="5357130" y="1032491"/>
              <a:ext cx="48960" cy="3862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E25E203-3841-472C-AB6F-AEAE6298DF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010" y="1026371"/>
                <a:ext cx="612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F306109-2BA7-4C9B-B64F-AC572A997A8B}"/>
                  </a:ext>
                </a:extLst>
              </p14:cNvPr>
              <p14:cNvContentPartPr/>
              <p14:nvPr/>
            </p14:nvContentPartPr>
            <p14:xfrm>
              <a:off x="4164090" y="1179731"/>
              <a:ext cx="949680" cy="3888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F306109-2BA7-4C9B-B64F-AC572A997A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7970" y="1173611"/>
                <a:ext cx="9619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AD9C2E0-D9AC-4944-8DB0-9874A329CE91}"/>
                  </a:ext>
                </a:extLst>
              </p14:cNvPr>
              <p14:cNvContentPartPr/>
              <p14:nvPr/>
            </p14:nvContentPartPr>
            <p14:xfrm>
              <a:off x="5640450" y="1113851"/>
              <a:ext cx="55440" cy="298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AD9C2E0-D9AC-4944-8DB0-9874A329CE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4330" y="1107731"/>
                <a:ext cx="67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A032F60-5809-4948-9E3F-D25C8C702F87}"/>
                  </a:ext>
                </a:extLst>
              </p14:cNvPr>
              <p14:cNvContentPartPr/>
              <p14:nvPr/>
            </p14:nvContentPartPr>
            <p14:xfrm>
              <a:off x="5625330" y="1215731"/>
              <a:ext cx="13680" cy="1234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A032F60-5809-4948-9E3F-D25C8C702F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9210" y="1209611"/>
                <a:ext cx="25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0D6738A-223B-422C-B25D-D09C0788DC65}"/>
                  </a:ext>
                </a:extLst>
              </p14:cNvPr>
              <p14:cNvContentPartPr/>
              <p14:nvPr/>
            </p14:nvContentPartPr>
            <p14:xfrm>
              <a:off x="5766810" y="1215731"/>
              <a:ext cx="92520" cy="1116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0D6738A-223B-422C-B25D-D09C0788DC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60690" y="1209611"/>
                <a:ext cx="1047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D37B4B2-14FB-4629-B656-7892E2EFC362}"/>
                  </a:ext>
                </a:extLst>
              </p14:cNvPr>
              <p14:cNvContentPartPr/>
              <p14:nvPr/>
            </p14:nvContentPartPr>
            <p14:xfrm>
              <a:off x="6839970" y="1188731"/>
              <a:ext cx="5400" cy="25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D37B4B2-14FB-4629-B656-7892E2EFC3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33850" y="1182611"/>
                <a:ext cx="176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2C38142-FD9B-4328-97CC-7F382092750A}"/>
                  </a:ext>
                </a:extLst>
              </p14:cNvPr>
              <p14:cNvContentPartPr/>
              <p14:nvPr/>
            </p14:nvContentPartPr>
            <p14:xfrm>
              <a:off x="5966250" y="1110251"/>
              <a:ext cx="766440" cy="3085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2C38142-FD9B-4328-97CC-7F38209275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60130" y="1104131"/>
                <a:ext cx="7786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6C2E391-92A0-4FEE-AF10-1178447107B2}"/>
                  </a:ext>
                </a:extLst>
              </p14:cNvPr>
              <p14:cNvContentPartPr/>
              <p14:nvPr/>
            </p14:nvContentPartPr>
            <p14:xfrm>
              <a:off x="2246730" y="1959491"/>
              <a:ext cx="1220400" cy="15804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6C2E391-92A0-4FEE-AF10-1178447107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0610" y="1953371"/>
                <a:ext cx="1232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DC3871F-9532-4DA3-9BFE-0A031A964D04}"/>
                  </a:ext>
                </a:extLst>
              </p14:cNvPr>
              <p14:cNvContentPartPr/>
              <p14:nvPr/>
            </p14:nvContentPartPr>
            <p14:xfrm>
              <a:off x="2881050" y="2158211"/>
              <a:ext cx="106200" cy="37692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DC3871F-9532-4DA3-9BFE-0A031A964D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4930" y="2152091"/>
                <a:ext cx="118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34E68B1C-E7B4-409A-8E0A-EF80CC48E7B6}"/>
                  </a:ext>
                </a:extLst>
              </p14:cNvPr>
              <p14:cNvContentPartPr/>
              <p14:nvPr/>
            </p14:nvContentPartPr>
            <p14:xfrm>
              <a:off x="3792210" y="2068571"/>
              <a:ext cx="1301400" cy="579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34E68B1C-E7B4-409A-8E0A-EF80CC48E7B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6090" y="2062451"/>
                <a:ext cx="1313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32566AE-461A-47D0-A603-2C0773A96379}"/>
                  </a:ext>
                </a:extLst>
              </p14:cNvPr>
              <p14:cNvContentPartPr/>
              <p14:nvPr/>
            </p14:nvContentPartPr>
            <p14:xfrm>
              <a:off x="5702370" y="2615411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32566AE-461A-47D0-A603-2C0773A963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6250" y="26092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B7641FEB-EEB2-4C76-8C73-2379BB8A8DF2}"/>
                  </a:ext>
                </a:extLst>
              </p14:cNvPr>
              <p14:cNvContentPartPr/>
              <p14:nvPr/>
            </p14:nvContentPartPr>
            <p14:xfrm>
              <a:off x="5155890" y="2195291"/>
              <a:ext cx="610920" cy="3549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B7641FEB-EEB2-4C76-8C73-2379BB8A8D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49770" y="2189171"/>
                <a:ext cx="62316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82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Probabilistic Density Function (PDF)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Discrete random variable</a:t>
                </a:r>
              </a:p>
              <a:p>
                <a:pPr lvl="1"/>
                <a:r>
                  <a:rPr lang="en-US" altLang="zh-CN" dirty="0"/>
                  <a:t>Events are countable, and mutually exclusive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</m:t>
                    </m:r>
                  </m:oMath>
                </a14:m>
                <a:endParaRPr lang="en-US" altLang="zh-CN" dirty="0">
                  <a:latin typeface="Cambria Math"/>
                </a:endParaRPr>
              </a:p>
              <a:p>
                <a:pPr lvl="1"/>
                <a:r>
                  <a:rPr lang="en-US" altLang="zh-CN" dirty="0"/>
                  <a:t>A </a:t>
                </a:r>
                <a:r>
                  <a:rPr lang="en-US" altLang="zh-CN" dirty="0" err="1"/>
                  <a:t>p.d.f</a:t>
                </a:r>
                <a:r>
                  <a:rPr lang="en-US" altLang="zh-CN" dirty="0"/>
                  <a:t>. is specified by </a:t>
                </a:r>
                <a:r>
                  <a:rPr lang="zh-CN" altLang="en-US" dirty="0"/>
                  <a:t>𝑝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 valid </a:t>
                </a:r>
                <a:r>
                  <a:rPr lang="en-US" altLang="zh-CN" dirty="0" err="1"/>
                  <a:t>p.d.f</a:t>
                </a:r>
                <a:r>
                  <a:rPr lang="en-US" altLang="zh-CN" dirty="0"/>
                  <a:t>. </a:t>
                </a:r>
                <a:r>
                  <a:rPr lang="en-US" altLang="zh-CN" dirty="0" err="1"/>
                  <a:t>iff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≥0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Continuous random variable</a:t>
                </a:r>
              </a:p>
              <a:p>
                <a:pPr lvl="1"/>
                <a:r>
                  <a:rPr lang="en-US" altLang="zh-CN" dirty="0"/>
                  <a:t>Consider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−∞,∞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≥0</m:t>
                    </m:r>
                  </m:oMath>
                </a14:m>
                <a:r>
                  <a:rPr lang="en-US" altLang="zh-CN" dirty="0"/>
                  <a:t>,  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−∞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+∞</m:t>
                        </m:r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>
                            <a:latin typeface="Cambria Math"/>
                          </a:rPr>
                          <m:t>ⅆ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nary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63FACC9-6795-480B-B712-23DE838FB243}"/>
                  </a:ext>
                </a:extLst>
              </p14:cNvPr>
              <p14:cNvContentPartPr/>
              <p14:nvPr/>
            </p14:nvContentPartPr>
            <p14:xfrm>
              <a:off x="2487930" y="2124011"/>
              <a:ext cx="839520" cy="122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63FACC9-6795-480B-B712-23DE838F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810" y="2117891"/>
                <a:ext cx="851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E77B5A4-D971-4A5A-9FF3-0ED76AE9136B}"/>
                  </a:ext>
                </a:extLst>
              </p14:cNvPr>
              <p14:cNvContentPartPr/>
              <p14:nvPr/>
            </p14:nvContentPartPr>
            <p14:xfrm>
              <a:off x="6883170" y="2137331"/>
              <a:ext cx="1080" cy="3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E77B5A4-D971-4A5A-9FF3-0ED76AE913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7050" y="2131211"/>
                <a:ext cx="133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5237A09-B0FD-48C5-B2B9-49A076B7A045}"/>
                  </a:ext>
                </a:extLst>
              </p14:cNvPr>
              <p14:cNvContentPartPr/>
              <p14:nvPr/>
            </p14:nvContentPartPr>
            <p14:xfrm>
              <a:off x="4242930" y="2057411"/>
              <a:ext cx="2248920" cy="72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5237A09-B0FD-48C5-B2B9-49A076B7A0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6810" y="2051291"/>
                <a:ext cx="22611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DB89174-27EE-4A9E-A2B1-5DEBBF663A5E}"/>
                  </a:ext>
                </a:extLst>
              </p14:cNvPr>
              <p14:cNvContentPartPr/>
              <p14:nvPr/>
            </p14:nvContentPartPr>
            <p14:xfrm>
              <a:off x="3721650" y="2499491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DB89174-27EE-4A9E-A2B1-5DEBBF663A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5530" y="24933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838587E-4F95-40B1-95DF-FEF19B617F8F}"/>
                  </a:ext>
                </a:extLst>
              </p14:cNvPr>
              <p14:cNvContentPartPr/>
              <p14:nvPr/>
            </p14:nvContentPartPr>
            <p14:xfrm>
              <a:off x="4012170" y="2458811"/>
              <a:ext cx="443880" cy="79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838587E-4F95-40B1-95DF-FEF19B617F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6050" y="2452691"/>
                <a:ext cx="456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FB70243-5444-48A5-B4E6-9D8C94725420}"/>
                  </a:ext>
                </a:extLst>
              </p14:cNvPr>
              <p14:cNvContentPartPr/>
              <p14:nvPr/>
            </p14:nvContentPartPr>
            <p14:xfrm>
              <a:off x="4058250" y="2497331"/>
              <a:ext cx="398160" cy="15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FB70243-5444-48A5-B4E6-9D8C947254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130" y="2491721"/>
                <a:ext cx="410400" cy="27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D92E8D0-D1F7-4B95-B03B-1A41FEBBA66B}"/>
                  </a:ext>
                </a:extLst>
              </p14:cNvPr>
              <p14:cNvContentPartPr/>
              <p14:nvPr/>
            </p14:nvContentPartPr>
            <p14:xfrm>
              <a:off x="4804170" y="2487251"/>
              <a:ext cx="204840" cy="475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D92E8D0-D1F7-4B95-B03B-1A41FEBBA6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98050" y="2481131"/>
                <a:ext cx="217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7B9FE05-5DA2-402D-AF84-01AB55E53F4D}"/>
                  </a:ext>
                </a:extLst>
              </p14:cNvPr>
              <p14:cNvContentPartPr/>
              <p14:nvPr/>
            </p14:nvContentPartPr>
            <p14:xfrm>
              <a:off x="2893650" y="2911331"/>
              <a:ext cx="763920" cy="324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7B9FE05-5DA2-402D-AF84-01AB55E53F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7530" y="2905211"/>
                <a:ext cx="776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6ED7142-7377-4904-A5E9-DC551B1A81D2}"/>
                  </a:ext>
                </a:extLst>
              </p14:cNvPr>
              <p14:cNvContentPartPr/>
              <p14:nvPr/>
            </p14:nvContentPartPr>
            <p14:xfrm>
              <a:off x="1137570" y="4821851"/>
              <a:ext cx="599040" cy="248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6ED7142-7377-4904-A5E9-DC551B1A81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31450" y="4815731"/>
                <a:ext cx="611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058BECF-75F5-4D1F-81C8-B8FA126F386C}"/>
                  </a:ext>
                </a:extLst>
              </p14:cNvPr>
              <p14:cNvContentPartPr/>
              <p14:nvPr/>
            </p14:nvContentPartPr>
            <p14:xfrm>
              <a:off x="2931450" y="4650851"/>
              <a:ext cx="1805040" cy="135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058BECF-75F5-4D1F-81C8-B8FA126F386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25330" y="4644731"/>
                <a:ext cx="18172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D4E5C3B-BFE7-4B1A-A72D-C0B70C33FFCB}"/>
                  </a:ext>
                </a:extLst>
              </p14:cNvPr>
              <p14:cNvContentPartPr/>
              <p14:nvPr/>
            </p14:nvContentPartPr>
            <p14:xfrm>
              <a:off x="4056810" y="2947331"/>
              <a:ext cx="1131480" cy="486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D4E5C3B-BFE7-4B1A-A72D-C0B70C33FF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50690" y="2941211"/>
                <a:ext cx="114372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4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Cumulative distribution function (</a:t>
            </a:r>
            <a:r>
              <a:rPr lang="en-US" altLang="zh-CN" dirty="0" err="1"/>
              <a:t>c.d.f</a:t>
            </a:r>
            <a:r>
              <a:rPr lang="en-US" altLang="zh-CN" dirty="0"/>
              <a:t>.)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≤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−∞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>
                            <a:latin typeface="Cambria Math"/>
                          </a:rPr>
                          <m:t>ⅆ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−∞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=0≤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+∞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non-decreasing, that is, 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?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&lt;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>
                            <a:latin typeface="Cambria Math"/>
                          </a:rPr>
                          <m:t>ⅆ</m:t>
                        </m:r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The connection between PDF and CDF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𝐹</m:t>
                    </m:r>
                    <m:r>
                      <a:rPr lang="en-US" altLang="zh-CN" i="1">
                        <a:latin typeface="Cambria Math"/>
                      </a:rPr>
                      <m:t>′(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357477A-7152-490E-B6D8-EF1430EA9DB8}"/>
                  </a:ext>
                </a:extLst>
              </p14:cNvPr>
              <p14:cNvContentPartPr/>
              <p14:nvPr/>
            </p14:nvContentPartPr>
            <p14:xfrm>
              <a:off x="2701770" y="1792091"/>
              <a:ext cx="3132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357477A-7152-490E-B6D8-EF1430EA9D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5650" y="1785971"/>
                <a:ext cx="43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5E63008E-5C93-4A21-AD4C-6F13AFE91DED}"/>
                  </a:ext>
                </a:extLst>
              </p14:cNvPr>
              <p14:cNvContentPartPr/>
              <p14:nvPr/>
            </p14:nvContentPartPr>
            <p14:xfrm>
              <a:off x="3651810" y="1681211"/>
              <a:ext cx="1619280" cy="14184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5E63008E-5C93-4A21-AD4C-6F13AFE91D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5690" y="1675091"/>
                <a:ext cx="1631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A70FD0D-23DB-4720-9B36-5A0F123AACE0}"/>
                  </a:ext>
                </a:extLst>
              </p14:cNvPr>
              <p14:cNvContentPartPr/>
              <p14:nvPr/>
            </p14:nvContentPartPr>
            <p14:xfrm>
              <a:off x="4107570" y="1477451"/>
              <a:ext cx="360" cy="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A70FD0D-23DB-4720-9B36-5A0F123AAC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1450" y="14713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30837AC-055D-4065-BEDD-5201AD184B7E}"/>
                  </a:ext>
                </a:extLst>
              </p14:cNvPr>
              <p14:cNvContentPartPr/>
              <p14:nvPr/>
            </p14:nvContentPartPr>
            <p14:xfrm>
              <a:off x="3866730" y="1495091"/>
              <a:ext cx="213480" cy="2520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30837AC-055D-4065-BEDD-5201AD184B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0610" y="1488971"/>
                <a:ext cx="225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859E091D-F812-484C-B5DA-F29475903A98}"/>
                  </a:ext>
                </a:extLst>
              </p14:cNvPr>
              <p14:cNvContentPartPr/>
              <p14:nvPr/>
            </p14:nvContentPartPr>
            <p14:xfrm>
              <a:off x="1288410" y="2614331"/>
              <a:ext cx="1178280" cy="687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859E091D-F812-484C-B5DA-F29475903A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290" y="2608211"/>
                <a:ext cx="11905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32313FFD-9E16-4A8E-8210-8F8035A14A1F}"/>
                  </a:ext>
                </a:extLst>
              </p14:cNvPr>
              <p14:cNvContentPartPr/>
              <p14:nvPr/>
            </p14:nvContentPartPr>
            <p14:xfrm>
              <a:off x="4121970" y="2662211"/>
              <a:ext cx="184680" cy="180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32313FFD-9E16-4A8E-8210-8F8035A14A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15850" y="2656091"/>
                <a:ext cx="196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1BCCAFB-39BF-4580-9E5F-8BDDC836B7F8}"/>
                  </a:ext>
                </a:extLst>
              </p14:cNvPr>
              <p14:cNvContentPartPr/>
              <p14:nvPr/>
            </p14:nvContentPartPr>
            <p14:xfrm>
              <a:off x="4706970" y="2602091"/>
              <a:ext cx="134640" cy="352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1BCCAFB-39BF-4580-9E5F-8BDDC836B7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00850" y="2595971"/>
                <a:ext cx="146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3A86B05-F522-4AE1-B409-AA6A47A5011B}"/>
                  </a:ext>
                </a:extLst>
              </p14:cNvPr>
              <p14:cNvContentPartPr/>
              <p14:nvPr/>
            </p14:nvContentPartPr>
            <p14:xfrm>
              <a:off x="4488090" y="2626571"/>
              <a:ext cx="4680" cy="82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3A86B05-F522-4AE1-B409-AA6A47A501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81970" y="2620451"/>
                <a:ext cx="16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4CA68F4A-B91F-422B-B792-BD8EBAC3DE61}"/>
                  </a:ext>
                </a:extLst>
              </p14:cNvPr>
              <p14:cNvContentPartPr/>
              <p14:nvPr/>
            </p14:nvContentPartPr>
            <p14:xfrm>
              <a:off x="5815410" y="2628371"/>
              <a:ext cx="475560" cy="201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4CA68F4A-B91F-422B-B792-BD8EBAC3DE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09290" y="2622251"/>
                <a:ext cx="4878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0D9B001-637D-4CCC-99AB-2378BA5C4F98}"/>
                  </a:ext>
                </a:extLst>
              </p14:cNvPr>
              <p14:cNvContentPartPr/>
              <p14:nvPr/>
            </p14:nvContentPartPr>
            <p14:xfrm>
              <a:off x="6816930" y="2597051"/>
              <a:ext cx="489600" cy="4320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0D9B001-637D-4CCC-99AB-2378BA5C4F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10810" y="2590931"/>
                <a:ext cx="5018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E6B1940-37FE-4B62-A924-F7A538250FD3}"/>
                  </a:ext>
                </a:extLst>
              </p14:cNvPr>
              <p14:cNvContentPartPr/>
              <p14:nvPr/>
            </p14:nvContentPartPr>
            <p14:xfrm>
              <a:off x="835890" y="1702091"/>
              <a:ext cx="581040" cy="4680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E6B1940-37FE-4B62-A924-F7A538250FD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9770" y="1695971"/>
                <a:ext cx="593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FCCD2FD-6836-4F82-8C8A-509F7AD072AF}"/>
                  </a:ext>
                </a:extLst>
              </p14:cNvPr>
              <p14:cNvContentPartPr/>
              <p14:nvPr/>
            </p14:nvContentPartPr>
            <p14:xfrm>
              <a:off x="2293170" y="1654571"/>
              <a:ext cx="992160" cy="12384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FCCD2FD-6836-4F82-8C8A-509F7AD072A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7050" y="1648451"/>
                <a:ext cx="10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C3396F2F-335E-46CA-9801-E45936345148}"/>
                  </a:ext>
                </a:extLst>
              </p14:cNvPr>
              <p14:cNvContentPartPr/>
              <p14:nvPr/>
            </p14:nvContentPartPr>
            <p14:xfrm>
              <a:off x="1415130" y="3431531"/>
              <a:ext cx="808560" cy="8784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C3396F2F-335E-46CA-9801-E4593634514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09010" y="3425411"/>
                <a:ext cx="820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65C9CB3A-DF60-46D2-A8C4-188072E65C65}"/>
                  </a:ext>
                </a:extLst>
              </p14:cNvPr>
              <p14:cNvContentPartPr/>
              <p14:nvPr/>
            </p14:nvContentPartPr>
            <p14:xfrm>
              <a:off x="3337890" y="3332891"/>
              <a:ext cx="4320" cy="144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65C9CB3A-DF60-46D2-A8C4-188072E65C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1770" y="3326771"/>
                <a:ext cx="165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552571B9-A395-493A-AAA3-736C3DEF0E43}"/>
                  </a:ext>
                </a:extLst>
              </p14:cNvPr>
              <p14:cNvContentPartPr/>
              <p14:nvPr/>
            </p14:nvContentPartPr>
            <p14:xfrm>
              <a:off x="3715530" y="3096731"/>
              <a:ext cx="102240" cy="2520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552571B9-A395-493A-AAA3-736C3DEF0E4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09410" y="3090611"/>
                <a:ext cx="114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EDA6ECA-BC60-4881-A92B-3218306A8ED9}"/>
                  </a:ext>
                </a:extLst>
              </p14:cNvPr>
              <p14:cNvContentPartPr/>
              <p14:nvPr/>
            </p14:nvContentPartPr>
            <p14:xfrm>
              <a:off x="3729210" y="3204731"/>
              <a:ext cx="130680" cy="1080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EDA6ECA-BC60-4881-A92B-3218306A8ED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23090" y="3198611"/>
                <a:ext cx="142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67659FE-784B-4197-B4C8-76EE3FF52F46}"/>
                  </a:ext>
                </a:extLst>
              </p14:cNvPr>
              <p14:cNvContentPartPr/>
              <p14:nvPr/>
            </p14:nvContentPartPr>
            <p14:xfrm>
              <a:off x="4015770" y="3093491"/>
              <a:ext cx="218160" cy="13104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67659FE-784B-4197-B4C8-76EE3FF52F4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09650" y="3087371"/>
                <a:ext cx="2304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6E98A29-097E-49B7-9382-9E2023C65E92}"/>
                  </a:ext>
                </a:extLst>
              </p14:cNvPr>
              <p14:cNvContentPartPr/>
              <p14:nvPr/>
            </p14:nvContentPartPr>
            <p14:xfrm>
              <a:off x="2988690" y="2869571"/>
              <a:ext cx="475200" cy="44964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6E98A29-097E-49B7-9382-9E2023C65E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82570" y="2863451"/>
                <a:ext cx="4874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1C5603ED-8396-4686-A367-055954794579}"/>
                  </a:ext>
                </a:extLst>
              </p14:cNvPr>
              <p14:cNvContentPartPr/>
              <p14:nvPr/>
            </p14:nvContentPartPr>
            <p14:xfrm>
              <a:off x="2095170" y="3937331"/>
              <a:ext cx="111600" cy="4500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1C5603ED-8396-4686-A367-05595479457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89050" y="3931211"/>
                <a:ext cx="1238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DEAE58AA-6900-4570-AA2C-3FAD26DC5816}"/>
                  </a:ext>
                </a:extLst>
              </p14:cNvPr>
              <p14:cNvContentPartPr/>
              <p14:nvPr/>
            </p14:nvContentPartPr>
            <p14:xfrm>
              <a:off x="1430970" y="4006091"/>
              <a:ext cx="192960" cy="478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DEAE58AA-6900-4570-AA2C-3FAD26DC581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24850" y="3999971"/>
                <a:ext cx="205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4F17C45-8A0F-4D24-997E-F143A068ABCB}"/>
                  </a:ext>
                </a:extLst>
              </p14:cNvPr>
              <p14:cNvContentPartPr/>
              <p14:nvPr/>
            </p14:nvContentPartPr>
            <p14:xfrm>
              <a:off x="2695650" y="3988811"/>
              <a:ext cx="178200" cy="4248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4F17C45-8A0F-4D24-997E-F143A068ABC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89530" y="3982691"/>
                <a:ext cx="190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6FE0E582-82CA-4BC4-8C90-A72CB7CD3BE6}"/>
                  </a:ext>
                </a:extLst>
              </p14:cNvPr>
              <p14:cNvContentPartPr/>
              <p14:nvPr/>
            </p14:nvContentPartPr>
            <p14:xfrm>
              <a:off x="3426090" y="3928331"/>
              <a:ext cx="1660680" cy="5868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6FE0E582-82CA-4BC4-8C90-A72CB7CD3B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419970" y="3922211"/>
                <a:ext cx="1672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E393A475-DF07-4126-9D8A-4CB143E69E0D}"/>
                  </a:ext>
                </a:extLst>
              </p14:cNvPr>
              <p14:cNvContentPartPr/>
              <p14:nvPr/>
            </p14:nvContentPartPr>
            <p14:xfrm>
              <a:off x="5721090" y="3701171"/>
              <a:ext cx="223920" cy="2844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E393A475-DF07-4126-9D8A-4CB143E69E0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14970" y="3695051"/>
                <a:ext cx="2361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A75FAF7B-2788-43D5-A34D-97B47B209AE9}"/>
                  </a:ext>
                </a:extLst>
              </p14:cNvPr>
              <p14:cNvContentPartPr/>
              <p14:nvPr/>
            </p14:nvContentPartPr>
            <p14:xfrm>
              <a:off x="5630730" y="3970091"/>
              <a:ext cx="1107000" cy="9756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A75FAF7B-2788-43D5-A34D-97B47B209AE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24610" y="3963971"/>
                <a:ext cx="1119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24EC277F-9B1E-47EC-8494-08A26940ECC4}"/>
                  </a:ext>
                </a:extLst>
              </p14:cNvPr>
              <p14:cNvContentPartPr/>
              <p14:nvPr/>
            </p14:nvContentPartPr>
            <p14:xfrm>
              <a:off x="5820450" y="4402811"/>
              <a:ext cx="396000" cy="27792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24EC277F-9B1E-47EC-8494-08A26940EC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14330" y="4396691"/>
                <a:ext cx="4082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87D8AED4-AF59-4F56-91D8-73EAD1D2DC2F}"/>
                  </a:ext>
                </a:extLst>
              </p14:cNvPr>
              <p14:cNvContentPartPr/>
              <p14:nvPr/>
            </p14:nvContentPartPr>
            <p14:xfrm>
              <a:off x="4938450" y="5198771"/>
              <a:ext cx="7560" cy="5040"/>
            </p14:xfrm>
          </p:contentPart>
        </mc:Choice>
        <mc:Fallback xmlns=""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87D8AED4-AF59-4F56-91D8-73EAD1D2DC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32330" y="5192651"/>
                <a:ext cx="19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341B4D19-CDC5-4D61-86AA-77FBC44E0226}"/>
                  </a:ext>
                </a:extLst>
              </p14:cNvPr>
              <p14:cNvContentPartPr/>
              <p14:nvPr/>
            </p14:nvContentPartPr>
            <p14:xfrm>
              <a:off x="5682930" y="5290571"/>
              <a:ext cx="3240" cy="108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341B4D19-CDC5-4D61-86AA-77FBC44E022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76810" y="5284451"/>
                <a:ext cx="154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2B460D6-52C5-43AB-A5FB-5D740B571675}"/>
                  </a:ext>
                </a:extLst>
              </p14:cNvPr>
              <p14:cNvContentPartPr/>
              <p14:nvPr/>
            </p14:nvContentPartPr>
            <p14:xfrm>
              <a:off x="1082130" y="5716091"/>
              <a:ext cx="456480" cy="3888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2B460D6-52C5-43AB-A5FB-5D740B57167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6010" y="5709971"/>
                <a:ext cx="468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E45E41E4-4BA1-4ED0-9C23-7396FC888BBC}"/>
                  </a:ext>
                </a:extLst>
              </p14:cNvPr>
              <p14:cNvContentPartPr/>
              <p14:nvPr/>
            </p14:nvContentPartPr>
            <p14:xfrm>
              <a:off x="2063130" y="5729411"/>
              <a:ext cx="665640" cy="72000"/>
            </p14:xfrm>
          </p:contentPart>
        </mc:Choice>
        <mc:Fallback xmlns=""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E45E41E4-4BA1-4ED0-9C23-7396FC888BB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57010" y="5723291"/>
                <a:ext cx="67788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52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0C54A-90B0-42EA-BC0D-49C5D2B4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PDF to CDF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6C1FB-3774-4CC4-A632-392498DFDF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A5F278-00D4-437F-85C5-5D4AF686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6121908" cy="1128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D5553B0-2249-46F2-9A04-38330C60427B}"/>
                  </a:ext>
                </a:extLst>
              </p14:cNvPr>
              <p14:cNvContentPartPr/>
              <p14:nvPr/>
            </p14:nvContentPartPr>
            <p14:xfrm>
              <a:off x="2510610" y="2648171"/>
              <a:ext cx="681120" cy="360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D5553B0-2249-46F2-9A04-38330C6042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490" y="2642051"/>
                <a:ext cx="6933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870A056-FC92-44E1-909A-3985D39CA6A7}"/>
                  </a:ext>
                </a:extLst>
              </p14:cNvPr>
              <p14:cNvContentPartPr/>
              <p14:nvPr/>
            </p14:nvContentPartPr>
            <p14:xfrm>
              <a:off x="3943410" y="2652851"/>
              <a:ext cx="348840" cy="205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870A056-FC92-44E1-909A-3985D39CA6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290" y="2646731"/>
                <a:ext cx="361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6FEE43E-DC73-46EF-82D5-8320A478BAD9}"/>
                  </a:ext>
                </a:extLst>
              </p14:cNvPr>
              <p14:cNvContentPartPr/>
              <p14:nvPr/>
            </p14:nvContentPartPr>
            <p14:xfrm>
              <a:off x="5093970" y="2632691"/>
              <a:ext cx="1566000" cy="316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6FEE43E-DC73-46EF-82D5-8320A478BA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7850" y="2626571"/>
                <a:ext cx="1578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B55D06B3-5317-4EE3-9D12-98F63DB8AAAF}"/>
                  </a:ext>
                </a:extLst>
              </p14:cNvPr>
              <p14:cNvContentPartPr/>
              <p14:nvPr/>
            </p14:nvContentPartPr>
            <p14:xfrm>
              <a:off x="2901210" y="2350091"/>
              <a:ext cx="134640" cy="2196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B55D06B3-5317-4EE3-9D12-98F63DB8AA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95090" y="2343971"/>
                <a:ext cx="1468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DC4E839-1A5D-4902-9EB1-7004BD81CAA5}"/>
                  </a:ext>
                </a:extLst>
              </p14:cNvPr>
              <p14:cNvContentPartPr/>
              <p14:nvPr/>
            </p14:nvContentPartPr>
            <p14:xfrm>
              <a:off x="4233570" y="2310851"/>
              <a:ext cx="345960" cy="19440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DC4E839-1A5D-4902-9EB1-7004BD81CA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27450" y="2304731"/>
                <a:ext cx="358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C9AA667-A26E-4411-8AF9-ADCF9CC4AE1F}"/>
                  </a:ext>
                </a:extLst>
              </p14:cNvPr>
              <p14:cNvContentPartPr/>
              <p14:nvPr/>
            </p14:nvContentPartPr>
            <p14:xfrm>
              <a:off x="1541850" y="3155771"/>
              <a:ext cx="243000" cy="61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C9AA667-A26E-4411-8AF9-ADCF9CC4AE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35730" y="3149651"/>
                <a:ext cx="255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6739E8C-6D7A-4A51-8D9D-B145F68FD05A}"/>
                  </a:ext>
                </a:extLst>
              </p14:cNvPr>
              <p14:cNvContentPartPr/>
              <p14:nvPr/>
            </p14:nvContentPartPr>
            <p14:xfrm>
              <a:off x="1572090" y="3825731"/>
              <a:ext cx="804600" cy="25020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6739E8C-6D7A-4A51-8D9D-B145F68FD0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65970" y="3819611"/>
                <a:ext cx="8168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57A6A7C-E425-41F6-893D-95C8E3A4705A}"/>
                  </a:ext>
                </a:extLst>
              </p14:cNvPr>
              <p14:cNvContentPartPr/>
              <p14:nvPr/>
            </p14:nvContentPartPr>
            <p14:xfrm>
              <a:off x="2272650" y="3193211"/>
              <a:ext cx="2730240" cy="11952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57A6A7C-E425-41F6-893D-95C8E3A4705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6530" y="3187091"/>
                <a:ext cx="2742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E73A1AFC-02AD-49A4-8ABF-86294067B038}"/>
                  </a:ext>
                </a:extLst>
              </p14:cNvPr>
              <p14:cNvContentPartPr/>
              <p14:nvPr/>
            </p14:nvContentPartPr>
            <p14:xfrm>
              <a:off x="4995690" y="3848771"/>
              <a:ext cx="111960" cy="1728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E73A1AFC-02AD-49A4-8ABF-86294067B0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89570" y="3842651"/>
                <a:ext cx="124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6A2C4D0C-15A7-43FB-BAD5-5A6EC4CB31E8}"/>
                  </a:ext>
                </a:extLst>
              </p14:cNvPr>
              <p14:cNvContentPartPr/>
              <p14:nvPr/>
            </p14:nvContentPartPr>
            <p14:xfrm>
              <a:off x="5003610" y="3930491"/>
              <a:ext cx="125280" cy="1296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6A2C4D0C-15A7-43FB-BAD5-5A6EC4CB31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97490" y="3924371"/>
                <a:ext cx="137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62D371FE-B0A9-481D-B676-052991620A65}"/>
                  </a:ext>
                </a:extLst>
              </p14:cNvPr>
              <p14:cNvContentPartPr/>
              <p14:nvPr/>
            </p14:nvContentPartPr>
            <p14:xfrm>
              <a:off x="5375850" y="3854171"/>
              <a:ext cx="43920" cy="2196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62D371FE-B0A9-481D-B676-052991620A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69730" y="3848051"/>
                <a:ext cx="5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6DBB4D54-D5DD-4A90-9E64-2E0E7750161F}"/>
                  </a:ext>
                </a:extLst>
              </p14:cNvPr>
              <p14:cNvContentPartPr/>
              <p14:nvPr/>
            </p14:nvContentPartPr>
            <p14:xfrm>
              <a:off x="5534970" y="3868931"/>
              <a:ext cx="46080" cy="1116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6DBB4D54-D5DD-4A90-9E64-2E0E775016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28850" y="3862811"/>
                <a:ext cx="58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8C76816B-96B1-4AAD-A9EF-243F6A4420F8}"/>
                  </a:ext>
                </a:extLst>
              </p14:cNvPr>
              <p14:cNvContentPartPr/>
              <p14:nvPr/>
            </p14:nvContentPartPr>
            <p14:xfrm>
              <a:off x="5747010" y="3854171"/>
              <a:ext cx="52920" cy="21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8C76816B-96B1-4AAD-A9EF-243F6A4420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40890" y="3848051"/>
                <a:ext cx="651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DB1AF29-1AE2-4CB3-B2A1-B9E2F9C4FC33}"/>
                  </a:ext>
                </a:extLst>
              </p14:cNvPr>
              <p14:cNvContentPartPr/>
              <p14:nvPr/>
            </p14:nvContentPartPr>
            <p14:xfrm>
              <a:off x="5975610" y="3870731"/>
              <a:ext cx="360" cy="36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DB1AF29-1AE2-4CB3-B2A1-B9E2F9C4FC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69490" y="38646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10BD69FD-50BF-4EFF-A1E3-05093D328108}"/>
                  </a:ext>
                </a:extLst>
              </p14:cNvPr>
              <p14:cNvContentPartPr/>
              <p14:nvPr/>
            </p14:nvContentPartPr>
            <p14:xfrm>
              <a:off x="6153090" y="3880811"/>
              <a:ext cx="4680" cy="1080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10BD69FD-50BF-4EFF-A1E3-05093D3281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46970" y="3874691"/>
                <a:ext cx="16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7E1C0300-2E17-40CE-88A5-E4E20740AB71}"/>
                  </a:ext>
                </a:extLst>
              </p14:cNvPr>
              <p14:cNvContentPartPr/>
              <p14:nvPr/>
            </p14:nvContentPartPr>
            <p14:xfrm>
              <a:off x="2594490" y="3580931"/>
              <a:ext cx="2205720" cy="79164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7E1C0300-2E17-40CE-88A5-E4E20740AB7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88370" y="3574811"/>
                <a:ext cx="22179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95DBE602-6FDB-4D8C-A0E5-30E397D25746}"/>
                  </a:ext>
                </a:extLst>
              </p14:cNvPr>
              <p14:cNvContentPartPr/>
              <p14:nvPr/>
            </p14:nvContentPartPr>
            <p14:xfrm>
              <a:off x="521610" y="4464731"/>
              <a:ext cx="360" cy="36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95DBE602-6FDB-4D8C-A0E5-30E397D2574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5490" y="44586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772E7C3B-55B3-47AB-9CBA-603971032B39}"/>
                  </a:ext>
                </a:extLst>
              </p14:cNvPr>
              <p14:cNvContentPartPr/>
              <p14:nvPr/>
            </p14:nvContentPartPr>
            <p14:xfrm>
              <a:off x="277530" y="3240011"/>
              <a:ext cx="1163520" cy="99540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772E7C3B-55B3-47AB-9CBA-603971032B3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1410" y="3233891"/>
                <a:ext cx="117576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FA5BF21B-8526-483D-B00D-68993A52E4FA}"/>
                  </a:ext>
                </a:extLst>
              </p14:cNvPr>
              <p14:cNvContentPartPr/>
              <p14:nvPr/>
            </p14:nvContentPartPr>
            <p14:xfrm>
              <a:off x="1529610" y="4131371"/>
              <a:ext cx="8640" cy="792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FA5BF21B-8526-483D-B00D-68993A52E4F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23490" y="4125251"/>
                <a:ext cx="208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1C395F09-5487-4C0B-A8D2-5D59A5A0A29B}"/>
                  </a:ext>
                </a:extLst>
              </p14:cNvPr>
              <p14:cNvContentPartPr/>
              <p14:nvPr/>
            </p14:nvContentPartPr>
            <p14:xfrm>
              <a:off x="2301810" y="4173491"/>
              <a:ext cx="116280" cy="720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1C395F09-5487-4C0B-A8D2-5D59A5A0A29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95690" y="4167371"/>
                <a:ext cx="128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4619CD6B-3F7B-4DCB-B340-CDF3F6D6EB76}"/>
                  </a:ext>
                </a:extLst>
              </p14:cNvPr>
              <p14:cNvContentPartPr/>
              <p14:nvPr/>
            </p14:nvContentPartPr>
            <p14:xfrm>
              <a:off x="2319450" y="4129211"/>
              <a:ext cx="153000" cy="1404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4619CD6B-3F7B-4DCB-B340-CDF3F6D6EB7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13330" y="4123091"/>
                <a:ext cx="165240" cy="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15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Joint and conditional distributions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joint distribution: </a:t>
                </a:r>
                <a:endParaRPr lang="en-US" altLang="zh-CN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𝑃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, here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zh-CN" dirty="0"/>
                  <a:t> is a vector containing all random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≥0</m:t>
                    </m:r>
                  </m:oMath>
                </a14:m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∫</m:t>
                    </m:r>
                    <m:r>
                      <a:rPr lang="en-US" altLang="zh-CN" i="1" dirty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d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i="1" dirty="0">
                        <a:latin typeface="Cambria Math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conditional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𝑃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|</m:t>
                    </m:r>
                    <m:r>
                      <a:rPr lang="en-US" altLang="zh-CN" i="1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d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US" altLang="zh-CN" dirty="0"/>
                  <a:t>         --marginal distribution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E3064C9-13A2-4EB6-88D9-318F45AB15C6}"/>
                  </a:ext>
                </a:extLst>
              </p14:cNvPr>
              <p14:cNvContentPartPr/>
              <p14:nvPr/>
            </p14:nvContentPartPr>
            <p14:xfrm>
              <a:off x="430890" y="218891"/>
              <a:ext cx="58320" cy="169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E3064C9-13A2-4EB6-88D9-318F45AB15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770" y="212771"/>
                <a:ext cx="70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7DE8912-DA80-4E93-85C0-B219DB6A16B6}"/>
                  </a:ext>
                </a:extLst>
              </p14:cNvPr>
              <p14:cNvContentPartPr/>
              <p14:nvPr/>
            </p14:nvContentPartPr>
            <p14:xfrm>
              <a:off x="785490" y="297371"/>
              <a:ext cx="11160" cy="76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7DE8912-DA80-4E93-85C0-B219DB6A16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370" y="291251"/>
                <a:ext cx="234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DB0E8B2D-AA9D-4012-8714-EE38C71F0FC2}"/>
                  </a:ext>
                </a:extLst>
              </p14:cNvPr>
              <p14:cNvContentPartPr/>
              <p14:nvPr/>
            </p14:nvContentPartPr>
            <p14:xfrm>
              <a:off x="580290" y="216011"/>
              <a:ext cx="141480" cy="1508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DB0E8B2D-AA9D-4012-8714-EE38C71F0F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170" y="209891"/>
                <a:ext cx="153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6E67A39-6746-4F0F-A404-580C1666697E}"/>
                  </a:ext>
                </a:extLst>
              </p14:cNvPr>
              <p14:cNvContentPartPr/>
              <p14:nvPr/>
            </p14:nvContentPartPr>
            <p14:xfrm>
              <a:off x="1161690" y="233651"/>
              <a:ext cx="42840" cy="1641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6E67A39-6746-4F0F-A404-580C166669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5570" y="227531"/>
                <a:ext cx="55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5CBB696-898B-4BE9-8CF3-53D05237CA0B}"/>
                  </a:ext>
                </a:extLst>
              </p14:cNvPr>
              <p14:cNvContentPartPr/>
              <p14:nvPr/>
            </p14:nvContentPartPr>
            <p14:xfrm>
              <a:off x="1248450" y="334811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5CBB696-898B-4BE9-8CF3-53D05237CA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2330" y="3286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44F5116-B5CC-413A-B567-B004B81079DE}"/>
                  </a:ext>
                </a:extLst>
              </p14:cNvPr>
              <p14:cNvContentPartPr/>
              <p14:nvPr/>
            </p14:nvContentPartPr>
            <p14:xfrm>
              <a:off x="547530" y="462611"/>
              <a:ext cx="200520" cy="9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44F5116-B5CC-413A-B567-B004B81079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1410" y="456491"/>
                <a:ext cx="212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E473B20-6A0F-4900-BCE1-5FE75339FE48}"/>
                  </a:ext>
                </a:extLst>
              </p14:cNvPr>
              <p14:cNvContentPartPr/>
              <p14:nvPr/>
            </p14:nvContentPartPr>
            <p14:xfrm>
              <a:off x="1214250" y="555851"/>
              <a:ext cx="11520" cy="6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E473B20-6A0F-4900-BCE1-5FE75339FE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8130" y="549731"/>
                <a:ext cx="23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EC49EE8-16EE-40A9-BDA1-F06923D75F3A}"/>
                  </a:ext>
                </a:extLst>
              </p14:cNvPr>
              <p14:cNvContentPartPr/>
              <p14:nvPr/>
            </p14:nvContentPartPr>
            <p14:xfrm>
              <a:off x="925530" y="201971"/>
              <a:ext cx="188640" cy="318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EC49EE8-16EE-40A9-BDA1-F06923D75F3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410" y="195851"/>
                <a:ext cx="2008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91B7B3A-7931-401C-9A5A-AB27B0C04B8C}"/>
                  </a:ext>
                </a:extLst>
              </p14:cNvPr>
              <p14:cNvContentPartPr/>
              <p14:nvPr/>
            </p14:nvContentPartPr>
            <p14:xfrm>
              <a:off x="2011290" y="2173331"/>
              <a:ext cx="133560" cy="54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91B7B3A-7931-401C-9A5A-AB27B0C04B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05170" y="2167211"/>
                <a:ext cx="145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2A70A1A-719F-4D67-88CE-02BE64736484}"/>
                  </a:ext>
                </a:extLst>
              </p14:cNvPr>
              <p14:cNvContentPartPr/>
              <p14:nvPr/>
            </p14:nvContentPartPr>
            <p14:xfrm>
              <a:off x="2008050" y="2120771"/>
              <a:ext cx="157320" cy="194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2A70A1A-719F-4D67-88CE-02BE647364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01930" y="2114651"/>
                <a:ext cx="169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5040A94-6738-439C-A99E-0B7E9A18A710}"/>
                  </a:ext>
                </a:extLst>
              </p14:cNvPr>
              <p14:cNvContentPartPr/>
              <p14:nvPr/>
            </p14:nvContentPartPr>
            <p14:xfrm>
              <a:off x="3063210" y="2043731"/>
              <a:ext cx="5146560" cy="856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5040A94-6738-439C-A99E-0B7E9A18A7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57090" y="2037611"/>
                <a:ext cx="5158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41063AF-E0B2-4666-BEEE-01511C4F03CD}"/>
                  </a:ext>
                </a:extLst>
              </p14:cNvPr>
              <p14:cNvContentPartPr/>
              <p14:nvPr/>
            </p14:nvContentPartPr>
            <p14:xfrm>
              <a:off x="998970" y="1662851"/>
              <a:ext cx="124920" cy="2080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41063AF-E0B2-4666-BEEE-01511C4F03C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2850" y="1656731"/>
                <a:ext cx="1371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0599887-27C6-4B62-A0D3-E3C14DD2FFB5}"/>
                  </a:ext>
                </a:extLst>
              </p14:cNvPr>
              <p14:cNvContentPartPr/>
              <p14:nvPr/>
            </p14:nvContentPartPr>
            <p14:xfrm>
              <a:off x="1142970" y="2441891"/>
              <a:ext cx="1064880" cy="1897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0599887-27C6-4B62-A0D3-E3C14DD2FF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6850" y="2435771"/>
                <a:ext cx="10771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7BE3143F-A915-4885-AEE9-D6ECDEA44E7C}"/>
                  </a:ext>
                </a:extLst>
              </p14:cNvPr>
              <p14:cNvContentPartPr/>
              <p14:nvPr/>
            </p14:nvContentPartPr>
            <p14:xfrm>
              <a:off x="2985810" y="2491931"/>
              <a:ext cx="1784160" cy="11088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7BE3143F-A915-4885-AEE9-D6ECDEA44E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79690" y="2485811"/>
                <a:ext cx="1796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E8E41053-6DD7-4CDC-865D-7BC06D7DB5B4}"/>
                  </a:ext>
                </a:extLst>
              </p14:cNvPr>
              <p14:cNvContentPartPr/>
              <p14:nvPr/>
            </p14:nvContentPartPr>
            <p14:xfrm>
              <a:off x="5617050" y="3731771"/>
              <a:ext cx="19440" cy="684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E8E41053-6DD7-4CDC-865D-7BC06D7DB5B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0930" y="3725651"/>
                <a:ext cx="31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EB938EB1-225A-4332-80D5-0E8ACE69BB19}"/>
                  </a:ext>
                </a:extLst>
              </p14:cNvPr>
              <p14:cNvContentPartPr/>
              <p14:nvPr/>
            </p14:nvContentPartPr>
            <p14:xfrm>
              <a:off x="4812450" y="3360251"/>
              <a:ext cx="899640" cy="25452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EB938EB1-225A-4332-80D5-0E8ACE69BB1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06330" y="3354131"/>
                <a:ext cx="9118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B4F061D9-E19E-4ED6-AB2D-8E4866836739}"/>
                  </a:ext>
                </a:extLst>
              </p14:cNvPr>
              <p14:cNvContentPartPr/>
              <p14:nvPr/>
            </p14:nvContentPartPr>
            <p14:xfrm>
              <a:off x="3854130" y="3429011"/>
              <a:ext cx="630360" cy="30168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B4F061D9-E19E-4ED6-AB2D-8E486683673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48010" y="3422891"/>
                <a:ext cx="6426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AF17FB25-8E54-4DE4-A47D-83A9CEE0F934}"/>
                  </a:ext>
                </a:extLst>
              </p14:cNvPr>
              <p14:cNvContentPartPr/>
              <p14:nvPr/>
            </p14:nvContentPartPr>
            <p14:xfrm>
              <a:off x="1212450" y="4192571"/>
              <a:ext cx="708120" cy="3132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AF17FB25-8E54-4DE4-A47D-83A9CEE0F93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06330" y="4186451"/>
                <a:ext cx="720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F2C0E696-BA86-46E9-B378-2FDF7FD4A210}"/>
                  </a:ext>
                </a:extLst>
              </p14:cNvPr>
              <p14:cNvContentPartPr/>
              <p14:nvPr/>
            </p14:nvContentPartPr>
            <p14:xfrm>
              <a:off x="2384250" y="4232171"/>
              <a:ext cx="401760" cy="3492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F2C0E696-BA86-46E9-B378-2FDF7FD4A21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8130" y="4226051"/>
                <a:ext cx="414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D22ED87-B96F-4D53-8AF3-B3466952D3A4}"/>
                  </a:ext>
                </a:extLst>
              </p14:cNvPr>
              <p14:cNvContentPartPr/>
              <p14:nvPr/>
            </p14:nvContentPartPr>
            <p14:xfrm>
              <a:off x="2962410" y="4218131"/>
              <a:ext cx="824760" cy="3636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D22ED87-B96F-4D53-8AF3-B3466952D3A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56290" y="4212011"/>
                <a:ext cx="837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B6CC908C-CB85-4C23-88C9-80A308C51EC7}"/>
                  </a:ext>
                </a:extLst>
              </p14:cNvPr>
              <p14:cNvContentPartPr/>
              <p14:nvPr/>
            </p14:nvContentPartPr>
            <p14:xfrm>
              <a:off x="4998570" y="3934811"/>
              <a:ext cx="23040" cy="1512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B6CC908C-CB85-4C23-88C9-80A308C51EC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92450" y="3928691"/>
                <a:ext cx="35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3A5AAD7A-D2D2-4B78-A2AC-1E7DD83BC7DD}"/>
                  </a:ext>
                </a:extLst>
              </p14:cNvPr>
              <p14:cNvContentPartPr/>
              <p14:nvPr/>
            </p14:nvContentPartPr>
            <p14:xfrm>
              <a:off x="5009730" y="4009331"/>
              <a:ext cx="29880" cy="21600"/>
            </p14:xfrm>
          </p:contentPart>
        </mc:Choice>
        <mc:Fallback xmlns=""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3A5AAD7A-D2D2-4B78-A2AC-1E7DD83BC7D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3610" y="4003211"/>
                <a:ext cx="42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F02E9F92-2E9D-408B-BFC6-B0557493D133}"/>
                  </a:ext>
                </a:extLst>
              </p14:cNvPr>
              <p14:cNvContentPartPr/>
              <p14:nvPr/>
            </p14:nvContentPartPr>
            <p14:xfrm>
              <a:off x="4461810" y="3903131"/>
              <a:ext cx="406080" cy="2484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F02E9F92-2E9D-408B-BFC6-B0557493D13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55690" y="3897011"/>
                <a:ext cx="4183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9FB0C82-E530-4FC5-A51C-431CF44B34D7}"/>
                  </a:ext>
                </a:extLst>
              </p14:cNvPr>
              <p14:cNvContentPartPr/>
              <p14:nvPr/>
            </p14:nvContentPartPr>
            <p14:xfrm>
              <a:off x="7394010" y="3794051"/>
              <a:ext cx="598320" cy="14148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9FB0C82-E530-4FC5-A51C-431CF44B34D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87890" y="3787931"/>
                <a:ext cx="6105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23313D38-8C45-4E38-B3D4-AAA146D940A6}"/>
                  </a:ext>
                </a:extLst>
              </p14:cNvPr>
              <p14:cNvContentPartPr/>
              <p14:nvPr/>
            </p14:nvContentPartPr>
            <p14:xfrm>
              <a:off x="6956250" y="3781091"/>
              <a:ext cx="369000" cy="16812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23313D38-8C45-4E38-B3D4-AAA146D940A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50130" y="3774971"/>
                <a:ext cx="3812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A2BB01C4-FC9E-45F7-A2B8-8773FC5B227E}"/>
                  </a:ext>
                </a:extLst>
              </p14:cNvPr>
              <p14:cNvContentPartPr/>
              <p14:nvPr/>
            </p14:nvContentPartPr>
            <p14:xfrm>
              <a:off x="6615690" y="3779291"/>
              <a:ext cx="270000" cy="17136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A2BB01C4-FC9E-45F7-A2B8-8773FC5B227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09570" y="3773171"/>
                <a:ext cx="2822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340CC62D-53DE-4626-9748-64C18CCCB690}"/>
                  </a:ext>
                </a:extLst>
              </p14:cNvPr>
              <p14:cNvContentPartPr/>
              <p14:nvPr/>
            </p14:nvContentPartPr>
            <p14:xfrm>
              <a:off x="5231490" y="3819971"/>
              <a:ext cx="1102320" cy="26424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340CC62D-53DE-4626-9748-64C18CCCB6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25370" y="3813851"/>
                <a:ext cx="11145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DAF0487C-5080-456A-A239-286EFB9627D2}"/>
                  </a:ext>
                </a:extLst>
              </p14:cNvPr>
              <p14:cNvContentPartPr/>
              <p14:nvPr/>
            </p14:nvContentPartPr>
            <p14:xfrm>
              <a:off x="4556130" y="4745531"/>
              <a:ext cx="2241720" cy="5904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DAF0487C-5080-456A-A239-286EFB9627D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50010" y="4739411"/>
                <a:ext cx="2253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55268D33-D4BD-4FA6-A9F1-0ED30931FE22}"/>
                  </a:ext>
                </a:extLst>
              </p14:cNvPr>
              <p14:cNvContentPartPr/>
              <p14:nvPr/>
            </p14:nvContentPartPr>
            <p14:xfrm>
              <a:off x="3343650" y="5302451"/>
              <a:ext cx="109080" cy="23796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55268D33-D4BD-4FA6-A9F1-0ED30931FE2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337530" y="5296331"/>
                <a:ext cx="121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B8347320-6984-4075-BDDD-E3754BB5152F}"/>
                  </a:ext>
                </a:extLst>
              </p14:cNvPr>
              <p14:cNvContentPartPr/>
              <p14:nvPr/>
            </p14:nvContentPartPr>
            <p14:xfrm>
              <a:off x="3545970" y="5212091"/>
              <a:ext cx="48960" cy="20268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B8347320-6984-4075-BDDD-E3754BB5152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539850" y="5205971"/>
                <a:ext cx="612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15D931C2-54D6-4681-96D5-5A8A6EBE1B49}"/>
                  </a:ext>
                </a:extLst>
              </p14:cNvPr>
              <p14:cNvContentPartPr/>
              <p14:nvPr/>
            </p14:nvContentPartPr>
            <p14:xfrm>
              <a:off x="2951970" y="5261051"/>
              <a:ext cx="286560" cy="18828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15D931C2-54D6-4681-96D5-5A8A6EBE1B4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45850" y="5254931"/>
                <a:ext cx="2988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C72D6713-06B4-426A-B23E-3AEADD1B0560}"/>
                  </a:ext>
                </a:extLst>
              </p14:cNvPr>
              <p14:cNvContentPartPr/>
              <p14:nvPr/>
            </p14:nvContentPartPr>
            <p14:xfrm>
              <a:off x="2757210" y="5282651"/>
              <a:ext cx="97920" cy="31500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C72D6713-06B4-426A-B23E-3AEADD1B056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751090" y="5276531"/>
                <a:ext cx="1101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56577496-5B23-47D7-8524-79746F5C8E6F}"/>
                  </a:ext>
                </a:extLst>
              </p14:cNvPr>
              <p14:cNvContentPartPr/>
              <p14:nvPr/>
            </p14:nvContentPartPr>
            <p14:xfrm>
              <a:off x="1874850" y="5275811"/>
              <a:ext cx="708120" cy="43920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56577496-5B23-47D7-8524-79746F5C8E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68730" y="5269691"/>
                <a:ext cx="7203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4DDA679F-3D97-4DFD-BA68-F8B194164FC5}"/>
                  </a:ext>
                </a:extLst>
              </p14:cNvPr>
              <p14:cNvContentPartPr/>
              <p14:nvPr/>
            </p14:nvContentPartPr>
            <p14:xfrm>
              <a:off x="3714810" y="5118491"/>
              <a:ext cx="285840" cy="272880"/>
            </p14:xfrm>
          </p:contentPart>
        </mc:Choice>
        <mc:Fallback xmlns=""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4DDA679F-3D97-4DFD-BA68-F8B194164FC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708690" y="5112371"/>
                <a:ext cx="2980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F5FDBA5C-E043-464F-9067-BA86BEDB77FE}"/>
                  </a:ext>
                </a:extLst>
              </p14:cNvPr>
              <p14:cNvContentPartPr/>
              <p14:nvPr/>
            </p14:nvContentPartPr>
            <p14:xfrm>
              <a:off x="1100490" y="4673171"/>
              <a:ext cx="2323080" cy="251640"/>
            </p14:xfrm>
          </p:contentPart>
        </mc:Choice>
        <mc:Fallback xmlns=""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F5FDBA5C-E043-464F-9067-BA86BEDB77F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94370" y="4667051"/>
                <a:ext cx="23353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1CE5B61-7431-41AB-9C6D-437445AF7815}"/>
                  </a:ext>
                </a:extLst>
              </p14:cNvPr>
              <p14:cNvContentPartPr/>
              <p14:nvPr/>
            </p14:nvContentPartPr>
            <p14:xfrm>
              <a:off x="2053770" y="5866571"/>
              <a:ext cx="1743840" cy="97200"/>
            </p14:xfrm>
          </p:contentPart>
        </mc:Choice>
        <mc:Fallback xmlns=""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1CE5B61-7431-41AB-9C6D-437445AF781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47650" y="5860451"/>
                <a:ext cx="17560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C372D623-03CC-4CDB-A9F5-F65B16047079}"/>
                  </a:ext>
                </a:extLst>
              </p14:cNvPr>
              <p14:cNvContentPartPr/>
              <p14:nvPr/>
            </p14:nvContentPartPr>
            <p14:xfrm>
              <a:off x="3846210" y="5804651"/>
              <a:ext cx="15480" cy="22320"/>
            </p14:xfrm>
          </p:contentPart>
        </mc:Choice>
        <mc:Fallback xmlns=""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C372D623-03CC-4CDB-A9F5-F65B1604707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40090" y="5798531"/>
                <a:ext cx="27720" cy="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50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579296" cy="4937760"/>
              </a:xfrm>
            </p:spPr>
            <p:txBody>
              <a:bodyPr/>
              <a:lstStyle/>
              <a:p>
                <a:r>
                  <a:rPr lang="en-US" altLang="zh-CN" dirty="0"/>
                  <a:t>For a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follows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 , then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expectation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dirty="0"/>
                  <a:t>,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1" i="1">
                            <a:latin typeface="Cambria Math"/>
                          </a:rPr>
                          <m:t>𝒙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  <m:r>
                          <a:rPr lang="en-US" altLang="zh-CN" i="1">
                            <a:latin typeface="Cambria Math"/>
                          </a:rPr>
                          <m:t>)⋅</m:t>
                        </m:r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=∫</m:t>
                    </m:r>
                    <m:r>
                      <a:rPr lang="en-US" altLang="zh-CN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d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conditional expectation </a:t>
                </a:r>
                <a:r>
                  <a:rPr lang="en-US" altLang="zh-CN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/>
                      </a:rPr>
                      <m:t>E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|</m:t>
                        </m:r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1" i="1">
                            <a:latin typeface="Cambria Math"/>
                          </a:rPr>
                          <m:t>𝒙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/>
                          </a:rPr>
                          <m:t>𝑓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  <m:r>
                          <a:rPr lang="en-US" altLang="zh-CN" i="1">
                            <a:latin typeface="Cambria Math"/>
                          </a:rPr>
                          <m:t>|</m:t>
                        </m:r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variance (or covariance)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zh-CN" dirty="0"/>
                  <a:t>is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𝐸𝑋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 </a:t>
                </a:r>
                <a:endParaRPr lang="en-US" altLang="zh-CN" dirty="0">
                  <a:solidFill>
                    <a:srgbClr val="FF0000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/>
                      </a:rPr>
                      <m:t>E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𝐸𝑋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endParaRPr lang="en-US" altLang="zh-CN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i="1" dirty="0">
                        <a:latin typeface="Cambria Math"/>
                      </a:rPr>
                      <m:t>𝐸</m:t>
                    </m:r>
                    <m:r>
                      <a:rPr lang="en-US" altLang="zh-CN" i="1" dirty="0">
                        <a:latin typeface="Cambria Math"/>
                      </a:rPr>
                      <m:t>[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𝐸𝑋</m:t>
                        </m:r>
                      </m:e>
                    </m:d>
                    <m:d>
                      <m:d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𝐸𝑋</m:t>
                        </m:r>
                      </m:e>
                    </m:d>
                    <m:r>
                      <a:rPr lang="en-US" altLang="zh-CN" i="1" baseline="30000" dirty="0">
                        <a:latin typeface="Cambria Math"/>
                      </a:rPr>
                      <m:t>𝑇</m:t>
                    </m:r>
                    <m:r>
                      <a:rPr lang="en-US" altLang="zh-CN" i="1" dirty="0">
                        <a:latin typeface="Cambria Math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b="0" i="1" dirty="0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𝑋𝑋</m:t>
                        </m:r>
                        <m:r>
                          <a:rPr lang="en-US" altLang="zh-CN" b="0" i="1" baseline="30000" dirty="0" smtClean="0"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altLang="zh-CN" b="0" i="1" dirty="0" smtClean="0">
                        <a:latin typeface="Cambria Math"/>
                      </a:rPr>
                      <m:t>−</m:t>
                    </m:r>
                    <m:r>
                      <a:rPr lang="en-US" altLang="zh-CN" b="0" i="1" dirty="0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b="0" i="1" baseline="30000" dirty="0" smtClean="0">
                        <a:latin typeface="Cambria Math"/>
                      </a:rPr>
                      <m:t>𝑇</m:t>
                    </m:r>
                  </m:oMath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579296" cy="4937760"/>
              </a:xfrm>
              <a:blipFill rotWithShape="1">
                <a:blip r:embed="rId2"/>
                <a:stretch>
                  <a:fillRect l="-569" t="-1111" r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CD5590E-A88F-4EFE-B3A1-923DD24BEA85}"/>
                  </a:ext>
                </a:extLst>
              </p14:cNvPr>
              <p14:cNvContentPartPr/>
              <p14:nvPr/>
            </p14:nvContentPartPr>
            <p14:xfrm>
              <a:off x="4973010" y="1670771"/>
              <a:ext cx="326880" cy="28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CD5590E-A88F-4EFE-B3A1-923DD24BEA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6890" y="1664651"/>
                <a:ext cx="339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2761CCD-A14E-4908-A554-827B80E28076}"/>
                  </a:ext>
                </a:extLst>
              </p14:cNvPr>
              <p14:cNvContentPartPr/>
              <p14:nvPr/>
            </p14:nvContentPartPr>
            <p14:xfrm>
              <a:off x="7055610" y="1612451"/>
              <a:ext cx="1732680" cy="990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2761CCD-A14E-4908-A554-827B80E280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9490" y="1606331"/>
                <a:ext cx="1744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B985B7C-D79D-472D-BA6B-F23A4327C2C6}"/>
                  </a:ext>
                </a:extLst>
              </p14:cNvPr>
              <p14:cNvContentPartPr/>
              <p14:nvPr/>
            </p14:nvContentPartPr>
            <p14:xfrm>
              <a:off x="2698530" y="2065331"/>
              <a:ext cx="174240" cy="10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B985B7C-D79D-472D-BA6B-F23A4327C2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2410" y="2059211"/>
                <a:ext cx="186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54E7171-73F9-45D6-9ED0-E49B5CCCD2C7}"/>
                  </a:ext>
                </a:extLst>
              </p14:cNvPr>
              <p14:cNvContentPartPr/>
              <p14:nvPr/>
            </p14:nvContentPartPr>
            <p14:xfrm>
              <a:off x="3115050" y="1963811"/>
              <a:ext cx="500040" cy="277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54E7171-73F9-45D6-9ED0-E49B5CCCD2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8930" y="1957691"/>
                <a:ext cx="5122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ACF88FA-5CEC-414B-BC80-574395F9EDC1}"/>
                  </a:ext>
                </a:extLst>
              </p14:cNvPr>
              <p14:cNvContentPartPr/>
              <p14:nvPr/>
            </p14:nvContentPartPr>
            <p14:xfrm>
              <a:off x="3761970" y="2035451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ACF88FA-5CEC-414B-BC80-574395F9ED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5850" y="20293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319AF12-C9F3-49CF-A62A-4712EB02130B}"/>
                  </a:ext>
                </a:extLst>
              </p14:cNvPr>
              <p14:cNvContentPartPr/>
              <p14:nvPr/>
            </p14:nvContentPartPr>
            <p14:xfrm>
              <a:off x="4364970" y="2002331"/>
              <a:ext cx="4680" cy="36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319AF12-C9F3-49CF-A62A-4712EB0213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8850" y="1996211"/>
                <a:ext cx="16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0B1D992-CBC6-4F61-8AF4-BB735A61414F}"/>
                  </a:ext>
                </a:extLst>
              </p14:cNvPr>
              <p14:cNvContentPartPr/>
              <p14:nvPr/>
            </p14:nvContentPartPr>
            <p14:xfrm>
              <a:off x="4938450" y="2216891"/>
              <a:ext cx="314280" cy="1087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0B1D992-CBC6-4F61-8AF4-BB735A6141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2330" y="2210771"/>
                <a:ext cx="3265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0CBE613-7D22-47F3-8EEB-B2FB70FA34A3}"/>
                  </a:ext>
                </a:extLst>
              </p14:cNvPr>
              <p14:cNvContentPartPr/>
              <p14:nvPr/>
            </p14:nvContentPartPr>
            <p14:xfrm>
              <a:off x="5458290" y="2068211"/>
              <a:ext cx="993240" cy="2509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0CBE613-7D22-47F3-8EEB-B2FB70FA34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52170" y="2062091"/>
                <a:ext cx="1005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A4CDEDC8-F63D-4AD2-819B-D339BEB45887}"/>
                  </a:ext>
                </a:extLst>
              </p14:cNvPr>
              <p14:cNvContentPartPr/>
              <p14:nvPr/>
            </p14:nvContentPartPr>
            <p14:xfrm>
              <a:off x="2701410" y="2304371"/>
              <a:ext cx="223560" cy="2329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A4CDEDC8-F63D-4AD2-819B-D339BEB458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95290" y="2298251"/>
                <a:ext cx="2358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BC80F460-3982-4B0F-848A-63A90957B0E8}"/>
                  </a:ext>
                </a:extLst>
              </p14:cNvPr>
              <p14:cNvContentPartPr/>
              <p14:nvPr/>
            </p14:nvContentPartPr>
            <p14:xfrm>
              <a:off x="4549650" y="2718731"/>
              <a:ext cx="243360" cy="954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BC80F460-3982-4B0F-848A-63A90957B0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43530" y="2712611"/>
                <a:ext cx="255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B463C1B4-1CD2-4C30-8732-0BCEC1D1F94D}"/>
                  </a:ext>
                </a:extLst>
              </p14:cNvPr>
              <p14:cNvContentPartPr/>
              <p14:nvPr/>
            </p14:nvContentPartPr>
            <p14:xfrm>
              <a:off x="6267930" y="2588771"/>
              <a:ext cx="33840" cy="32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B463C1B4-1CD2-4C30-8732-0BCEC1D1F94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61810" y="2582651"/>
                <a:ext cx="46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A173FF1-DA3B-4540-BA5C-9F543E80744B}"/>
                  </a:ext>
                </a:extLst>
              </p14:cNvPr>
              <p14:cNvContentPartPr/>
              <p14:nvPr/>
            </p14:nvContentPartPr>
            <p14:xfrm>
              <a:off x="4987770" y="2590211"/>
              <a:ext cx="1164960" cy="2091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A173FF1-DA3B-4540-BA5C-9F543E8074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81650" y="2584091"/>
                <a:ext cx="11772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7BA2209D-150D-4A73-9B70-A79E83AB6C0F}"/>
                  </a:ext>
                </a:extLst>
              </p14:cNvPr>
              <p14:cNvContentPartPr/>
              <p14:nvPr/>
            </p14:nvContentPartPr>
            <p14:xfrm>
              <a:off x="2439330" y="2848331"/>
              <a:ext cx="361800" cy="14148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7BA2209D-150D-4A73-9B70-A79E83AB6C0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33210" y="2842211"/>
                <a:ext cx="374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9AD90820-09F2-462F-9BA2-1D30099E47A2}"/>
                  </a:ext>
                </a:extLst>
              </p14:cNvPr>
              <p14:cNvContentPartPr/>
              <p14:nvPr/>
            </p14:nvContentPartPr>
            <p14:xfrm>
              <a:off x="1772610" y="3378611"/>
              <a:ext cx="2528280" cy="5256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9AD90820-09F2-462F-9BA2-1D30099E47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6490" y="3372491"/>
                <a:ext cx="25405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6DDE0B2E-A332-4CD4-9955-6CFCB952E38F}"/>
                  </a:ext>
                </a:extLst>
              </p14:cNvPr>
              <p14:cNvContentPartPr/>
              <p14:nvPr/>
            </p14:nvContentPartPr>
            <p14:xfrm>
              <a:off x="5712810" y="3355571"/>
              <a:ext cx="666000" cy="2880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6DDE0B2E-A332-4CD4-9955-6CFCB952E3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06683" y="3349294"/>
                <a:ext cx="678253" cy="4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278291BD-52E8-4255-80D4-4A69294FCC57}"/>
                  </a:ext>
                </a:extLst>
              </p14:cNvPr>
              <p14:cNvContentPartPr/>
              <p14:nvPr/>
            </p14:nvContentPartPr>
            <p14:xfrm>
              <a:off x="6390690" y="3440531"/>
              <a:ext cx="1800" cy="36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278291BD-52E8-4255-80D4-4A69294FCC5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84570" y="3434411"/>
                <a:ext cx="14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431F69D6-B8D1-430C-81E4-E35DC12DDD8B}"/>
                  </a:ext>
                </a:extLst>
              </p14:cNvPr>
              <p14:cNvContentPartPr/>
              <p14:nvPr/>
            </p14:nvContentPartPr>
            <p14:xfrm>
              <a:off x="5032770" y="3351611"/>
              <a:ext cx="435600" cy="10764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431F69D6-B8D1-430C-81E4-E35DC12DDD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26650" y="3345491"/>
                <a:ext cx="447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AACCE62C-1DD3-450D-BC84-85B138F04D80}"/>
                  </a:ext>
                </a:extLst>
              </p14:cNvPr>
              <p14:cNvContentPartPr/>
              <p14:nvPr/>
            </p14:nvContentPartPr>
            <p14:xfrm>
              <a:off x="7104570" y="3151091"/>
              <a:ext cx="729720" cy="27648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AACCE62C-1DD3-450D-BC84-85B138F04D8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98450" y="3144971"/>
                <a:ext cx="741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CF0921B3-C4E1-47A9-A036-0B99F31680F2}"/>
                  </a:ext>
                </a:extLst>
              </p14:cNvPr>
              <p14:cNvContentPartPr/>
              <p14:nvPr/>
            </p14:nvContentPartPr>
            <p14:xfrm>
              <a:off x="8000610" y="3345491"/>
              <a:ext cx="732240" cy="6552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CF0921B3-C4E1-47A9-A036-0B99F31680F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94490" y="3339371"/>
                <a:ext cx="74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02333AC-5290-4CE7-A9C0-F82045EAF4A9}"/>
                  </a:ext>
                </a:extLst>
              </p14:cNvPr>
              <p14:cNvContentPartPr/>
              <p14:nvPr/>
            </p14:nvContentPartPr>
            <p14:xfrm>
              <a:off x="1545090" y="3773891"/>
              <a:ext cx="522000" cy="5544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02333AC-5290-4CE7-A9C0-F82045EAF4A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38970" y="3767771"/>
                <a:ext cx="534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92C01C6-99C8-4579-8294-C49707F2D593}"/>
                  </a:ext>
                </a:extLst>
              </p14:cNvPr>
              <p14:cNvContentPartPr/>
              <p14:nvPr/>
            </p14:nvContentPartPr>
            <p14:xfrm>
              <a:off x="3283530" y="3760211"/>
              <a:ext cx="304560" cy="2484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92C01C6-99C8-4579-8294-C49707F2D59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77410" y="3754091"/>
                <a:ext cx="316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CB243795-D700-4BFA-8F9F-4F3D7DDC0ADA}"/>
                  </a:ext>
                </a:extLst>
              </p14:cNvPr>
              <p14:cNvContentPartPr/>
              <p14:nvPr/>
            </p14:nvContentPartPr>
            <p14:xfrm>
              <a:off x="5209890" y="3865691"/>
              <a:ext cx="108720" cy="5472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CB243795-D700-4BFA-8F9F-4F3D7DDC0A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03770" y="3859571"/>
                <a:ext cx="120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60401DA2-827C-4933-A439-63E0736558C5}"/>
                  </a:ext>
                </a:extLst>
              </p14:cNvPr>
              <p14:cNvContentPartPr/>
              <p14:nvPr/>
            </p14:nvContentPartPr>
            <p14:xfrm>
              <a:off x="461850" y="4029491"/>
              <a:ext cx="384480" cy="48456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60401DA2-827C-4933-A439-63E0736558C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5730" y="4023371"/>
                <a:ext cx="3967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D045AD46-49F9-4025-BDD3-646770893602}"/>
                  </a:ext>
                </a:extLst>
              </p14:cNvPr>
              <p14:cNvContentPartPr/>
              <p14:nvPr/>
            </p14:nvContentPartPr>
            <p14:xfrm>
              <a:off x="1619250" y="4202291"/>
              <a:ext cx="6840" cy="540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D045AD46-49F9-4025-BDD3-64677089360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13130" y="4196171"/>
                <a:ext cx="190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8B4CA5CA-F604-447C-9864-EBF8EE32E22D}"/>
                  </a:ext>
                </a:extLst>
              </p14:cNvPr>
              <p14:cNvContentPartPr/>
              <p14:nvPr/>
            </p14:nvContentPartPr>
            <p14:xfrm>
              <a:off x="2428170" y="4175651"/>
              <a:ext cx="1800" cy="2520"/>
            </p14:xfrm>
          </p:contentPart>
        </mc:Choice>
        <mc:Fallback xmlns=""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8B4CA5CA-F604-447C-9864-EBF8EE32E22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422050" y="4169531"/>
                <a:ext cx="140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7CD0E405-F65C-4198-A4C4-2EA55E5D16D3}"/>
                  </a:ext>
                </a:extLst>
              </p14:cNvPr>
              <p14:cNvContentPartPr/>
              <p14:nvPr/>
            </p14:nvContentPartPr>
            <p14:xfrm>
              <a:off x="3354810" y="4164851"/>
              <a:ext cx="5760" cy="36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7CD0E405-F65C-4198-A4C4-2EA55E5D16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48690" y="4158731"/>
                <a:ext cx="180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E02888C3-AF4A-4F1F-80ED-F703832275EE}"/>
                  </a:ext>
                </a:extLst>
              </p14:cNvPr>
              <p14:cNvContentPartPr/>
              <p14:nvPr/>
            </p14:nvContentPartPr>
            <p14:xfrm>
              <a:off x="3599970" y="4192931"/>
              <a:ext cx="360" cy="36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E02888C3-AF4A-4F1F-80ED-F703832275E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93850" y="41868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5E9B4D23-8A88-486B-B415-B161EF6D6484}"/>
                  </a:ext>
                </a:extLst>
              </p14:cNvPr>
              <p14:cNvContentPartPr/>
              <p14:nvPr/>
            </p14:nvContentPartPr>
            <p14:xfrm>
              <a:off x="2773770" y="4164491"/>
              <a:ext cx="36720" cy="1908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5E9B4D23-8A88-486B-B415-B161EF6D648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67650" y="4158371"/>
                <a:ext cx="48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3CCF59F1-05EF-49D9-B376-FA6DF251BD4C}"/>
                  </a:ext>
                </a:extLst>
              </p14:cNvPr>
              <p14:cNvContentPartPr/>
              <p14:nvPr/>
            </p14:nvContentPartPr>
            <p14:xfrm>
              <a:off x="426210" y="4914011"/>
              <a:ext cx="368640" cy="346320"/>
            </p14:xfrm>
          </p:contentPart>
        </mc:Choice>
        <mc:Fallback xmlns=""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3CCF59F1-05EF-49D9-B376-FA6DF251BD4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0090" y="4907891"/>
                <a:ext cx="3808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D3E361F9-4073-46DF-8C9A-9596FAB98AC3}"/>
                  </a:ext>
                </a:extLst>
              </p14:cNvPr>
              <p14:cNvContentPartPr/>
              <p14:nvPr/>
            </p14:nvContentPartPr>
            <p14:xfrm>
              <a:off x="2048730" y="5015891"/>
              <a:ext cx="3960" cy="396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D3E361F9-4073-46DF-8C9A-9596FAB98AC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42610" y="5009771"/>
                <a:ext cx="16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22A153B7-2FA6-4AF3-9486-EE4451396625}"/>
                  </a:ext>
                </a:extLst>
              </p14:cNvPr>
              <p14:cNvContentPartPr/>
              <p14:nvPr/>
            </p14:nvContentPartPr>
            <p14:xfrm>
              <a:off x="5119170" y="4871891"/>
              <a:ext cx="372960" cy="44820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22A153B7-2FA6-4AF3-9486-EE445139662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13050" y="4865771"/>
                <a:ext cx="3852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52273B7E-4CA8-4B12-BB81-A640CD981ABA}"/>
                  </a:ext>
                </a:extLst>
              </p14:cNvPr>
              <p14:cNvContentPartPr/>
              <p14:nvPr/>
            </p14:nvContentPartPr>
            <p14:xfrm>
              <a:off x="5141130" y="5511611"/>
              <a:ext cx="360" cy="36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52273B7E-4CA8-4B12-BB81-A640CD981AB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35010" y="55054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18B7A189-64B7-4CE4-9D25-2C1C08E27456}"/>
                  </a:ext>
                </a:extLst>
              </p14:cNvPr>
              <p14:cNvContentPartPr/>
              <p14:nvPr/>
            </p14:nvContentPartPr>
            <p14:xfrm>
              <a:off x="1372650" y="5476691"/>
              <a:ext cx="3691440" cy="7344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18B7A189-64B7-4CE4-9D25-2C1C08E2745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66530" y="5470571"/>
                <a:ext cx="370368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80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&amp; Objective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</a:p>
          <a:p>
            <a:pPr lvl="1"/>
            <a:r>
              <a:rPr lang="en-US" altLang="zh-CN" dirty="0"/>
              <a:t>An extreme brief review to the probabilistic, statistics, and linear algebra</a:t>
            </a:r>
          </a:p>
          <a:p>
            <a:endParaRPr lang="en-US" altLang="zh-CN" dirty="0"/>
          </a:p>
          <a:p>
            <a:r>
              <a:rPr lang="en-US" altLang="zh-CN" dirty="0"/>
              <a:t>Objective</a:t>
            </a:r>
          </a:p>
          <a:p>
            <a:pPr lvl="1"/>
            <a:r>
              <a:rPr lang="en-US" altLang="zh-CN" dirty="0"/>
              <a:t>Recall some important concepts and theorems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91DFAB4-BF47-4A9A-BC8B-DFDFF9B27FF2}"/>
                  </a:ext>
                </a:extLst>
              </p14:cNvPr>
              <p14:cNvContentPartPr/>
              <p14:nvPr/>
            </p14:nvContentPartPr>
            <p14:xfrm>
              <a:off x="5185410" y="2151011"/>
              <a:ext cx="636480" cy="381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91DFAB4-BF47-4A9A-BC8B-DFDFF9B27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9290" y="2144891"/>
                <a:ext cx="648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D14285D-DF0D-4A9F-BD8E-ED772626001E}"/>
                  </a:ext>
                </a:extLst>
              </p14:cNvPr>
              <p14:cNvContentPartPr/>
              <p14:nvPr/>
            </p14:nvContentPartPr>
            <p14:xfrm>
              <a:off x="6817650" y="2133371"/>
              <a:ext cx="427320" cy="291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D14285D-DF0D-4A9F-BD8E-ED77262600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530" y="2127251"/>
                <a:ext cx="439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9C9C7C0-7FD6-42F0-A601-48215B3F3A1E}"/>
                  </a:ext>
                </a:extLst>
              </p14:cNvPr>
              <p14:cNvContentPartPr/>
              <p14:nvPr/>
            </p14:nvContentPartPr>
            <p14:xfrm>
              <a:off x="1142610" y="2441891"/>
              <a:ext cx="1303200" cy="41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9C9C7C0-7FD6-42F0-A601-48215B3F3A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6490" y="2435771"/>
                <a:ext cx="13154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175C5FD-50CE-4F57-9292-88EF87B71CF3}"/>
                  </a:ext>
                </a:extLst>
              </p14:cNvPr>
              <p14:cNvContentPartPr/>
              <p14:nvPr/>
            </p14:nvContentPartPr>
            <p14:xfrm>
              <a:off x="2710050" y="2502371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175C5FD-50CE-4F57-9292-88EF87B71C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3930" y="249625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7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59F64-176D-4046-B753-EB714785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F9277-469F-4DF7-8542-1ACCF24E07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E0CEF-4AB2-49C0-AB2B-770E51C0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16832"/>
            <a:ext cx="6106007" cy="28780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10AC458-0139-48B3-9ED4-2F47A6BA7F7E}"/>
                  </a:ext>
                </a:extLst>
              </p14:cNvPr>
              <p14:cNvContentPartPr/>
              <p14:nvPr/>
            </p14:nvContentPartPr>
            <p14:xfrm>
              <a:off x="343770" y="186131"/>
              <a:ext cx="27360" cy="129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10AC458-0139-48B3-9ED4-2F47A6BA7F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650" y="180011"/>
                <a:ext cx="39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CE8236B-8CA9-4863-B219-E4392325BDB3}"/>
                  </a:ext>
                </a:extLst>
              </p14:cNvPr>
              <p14:cNvContentPartPr/>
              <p14:nvPr/>
            </p14:nvContentPartPr>
            <p14:xfrm>
              <a:off x="415050" y="175691"/>
              <a:ext cx="186840" cy="1360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CE8236B-8CA9-4863-B219-E4392325B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930" y="169571"/>
                <a:ext cx="1990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4142AE0-3A8E-46CE-A8FD-0A58918CBC23}"/>
                  </a:ext>
                </a:extLst>
              </p14:cNvPr>
              <p14:cNvContentPartPr/>
              <p14:nvPr/>
            </p14:nvContentPartPr>
            <p14:xfrm>
              <a:off x="833370" y="152651"/>
              <a:ext cx="281880" cy="1609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4142AE0-3A8E-46CE-A8FD-0A58918CBC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250" y="146531"/>
                <a:ext cx="294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AF96D09-42F8-4F1A-971A-2189E32DA80B}"/>
                  </a:ext>
                </a:extLst>
              </p14:cNvPr>
              <p14:cNvContentPartPr/>
              <p14:nvPr/>
            </p14:nvContentPartPr>
            <p14:xfrm>
              <a:off x="1222890" y="108731"/>
              <a:ext cx="95040" cy="2012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AF96D09-42F8-4F1A-971A-2189E32DA8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6770" y="102611"/>
                <a:ext cx="1072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1DE632E-5F81-45AF-AF02-F2CA694DA0FD}"/>
                  </a:ext>
                </a:extLst>
              </p14:cNvPr>
              <p14:cNvContentPartPr/>
              <p14:nvPr/>
            </p14:nvContentPartPr>
            <p14:xfrm>
              <a:off x="1593690" y="148691"/>
              <a:ext cx="42120" cy="207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1DE632E-5F81-45AF-AF02-F2CA694DA0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87570" y="142571"/>
                <a:ext cx="54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77A942-0FBC-4896-B56B-7B8CBCA1B09C}"/>
                  </a:ext>
                </a:extLst>
              </p14:cNvPr>
              <p14:cNvContentPartPr/>
              <p14:nvPr/>
            </p14:nvContentPartPr>
            <p14:xfrm>
              <a:off x="1883130" y="235451"/>
              <a:ext cx="102600" cy="140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77A942-0FBC-4896-B56B-7B8CBCA1B0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77010" y="229331"/>
                <a:ext cx="114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5C87028-1D00-40CE-9688-C96A41F151E7}"/>
                  </a:ext>
                </a:extLst>
              </p14:cNvPr>
              <p14:cNvContentPartPr/>
              <p14:nvPr/>
            </p14:nvContentPartPr>
            <p14:xfrm>
              <a:off x="1891410" y="307091"/>
              <a:ext cx="95040" cy="259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5C87028-1D00-40CE-9688-C96A41F151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5290" y="300971"/>
                <a:ext cx="107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C5D3266-A6BC-4B5D-B6D3-E959D1EFFC75}"/>
                  </a:ext>
                </a:extLst>
              </p14:cNvPr>
              <p14:cNvContentPartPr/>
              <p14:nvPr/>
            </p14:nvContentPartPr>
            <p14:xfrm>
              <a:off x="1402170" y="142931"/>
              <a:ext cx="121320" cy="1605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C5D3266-A6BC-4B5D-B6D3-E959D1EFFC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96050" y="136811"/>
                <a:ext cx="133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236B9FD-286F-4B82-AA15-80947BF02BFD}"/>
                  </a:ext>
                </a:extLst>
              </p14:cNvPr>
              <p14:cNvContentPartPr/>
              <p14:nvPr/>
            </p14:nvContentPartPr>
            <p14:xfrm>
              <a:off x="2543730" y="83171"/>
              <a:ext cx="108000" cy="3218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236B9FD-286F-4B82-AA15-80947BF02BF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37610" y="77051"/>
                <a:ext cx="1202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4C85112-ACB1-45D7-B26B-3924842D8654}"/>
                  </a:ext>
                </a:extLst>
              </p14:cNvPr>
              <p14:cNvContentPartPr/>
              <p14:nvPr/>
            </p14:nvContentPartPr>
            <p14:xfrm>
              <a:off x="2249250" y="132851"/>
              <a:ext cx="146520" cy="26964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4C85112-ACB1-45D7-B26B-3924842D865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43130" y="126731"/>
                <a:ext cx="1587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2CEA92D8-5B41-4375-B01F-CBC7E9E56FCA}"/>
                  </a:ext>
                </a:extLst>
              </p14:cNvPr>
              <p14:cNvContentPartPr/>
              <p14:nvPr/>
            </p14:nvContentPartPr>
            <p14:xfrm>
              <a:off x="3333570" y="270011"/>
              <a:ext cx="120960" cy="1296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2CEA92D8-5B41-4375-B01F-CBC7E9E56F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27450" y="263891"/>
                <a:ext cx="133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04A34EE7-468D-4A09-9CE8-0995B32930B3}"/>
                  </a:ext>
                </a:extLst>
              </p14:cNvPr>
              <p14:cNvContentPartPr/>
              <p14:nvPr/>
            </p14:nvContentPartPr>
            <p14:xfrm>
              <a:off x="3567930" y="127451"/>
              <a:ext cx="129600" cy="25488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04A34EE7-468D-4A09-9CE8-0995B32930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61810" y="121331"/>
                <a:ext cx="141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42F4830-4EBD-4A52-A6FA-F9C024AE61BD}"/>
                  </a:ext>
                </a:extLst>
              </p14:cNvPr>
              <p14:cNvContentPartPr/>
              <p14:nvPr/>
            </p14:nvContentPartPr>
            <p14:xfrm>
              <a:off x="3000570" y="197291"/>
              <a:ext cx="131400" cy="18540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42F4830-4EBD-4A52-A6FA-F9C024AE61B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94450" y="191171"/>
                <a:ext cx="143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663BC4D-A531-4182-8576-FEED4D4E68D5}"/>
                  </a:ext>
                </a:extLst>
              </p14:cNvPr>
              <p14:cNvContentPartPr/>
              <p14:nvPr/>
            </p14:nvContentPartPr>
            <p14:xfrm>
              <a:off x="2797530" y="142931"/>
              <a:ext cx="131760" cy="2570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663BC4D-A531-4182-8576-FEED4D4E68D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91410" y="136811"/>
                <a:ext cx="144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C928943-2C82-4A48-BAA0-A46460D9D4B6}"/>
                  </a:ext>
                </a:extLst>
              </p14:cNvPr>
              <p14:cNvContentPartPr/>
              <p14:nvPr/>
            </p14:nvContentPartPr>
            <p14:xfrm>
              <a:off x="4307010" y="147251"/>
              <a:ext cx="95400" cy="2556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C928943-2C82-4A48-BAA0-A46460D9D4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00890" y="141131"/>
                <a:ext cx="1076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17FF7C7D-52F2-466C-B4D6-4C8103E45FDF}"/>
                  </a:ext>
                </a:extLst>
              </p14:cNvPr>
              <p14:cNvContentPartPr/>
              <p14:nvPr/>
            </p14:nvContentPartPr>
            <p14:xfrm>
              <a:off x="3865650" y="154091"/>
              <a:ext cx="355680" cy="2271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17FF7C7D-52F2-466C-B4D6-4C8103E45FD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59530" y="147971"/>
                <a:ext cx="367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451A063-2987-4DBE-906D-9167DF030B74}"/>
                  </a:ext>
                </a:extLst>
              </p14:cNvPr>
              <p14:cNvContentPartPr/>
              <p14:nvPr/>
            </p14:nvContentPartPr>
            <p14:xfrm>
              <a:off x="4589250" y="142931"/>
              <a:ext cx="94680" cy="2484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451A063-2987-4DBE-906D-9167DF030B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83130" y="136811"/>
                <a:ext cx="106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2D3324E-FA26-43CF-8243-6DC4842EDF1F}"/>
                  </a:ext>
                </a:extLst>
              </p14:cNvPr>
              <p14:cNvContentPartPr/>
              <p14:nvPr/>
            </p14:nvContentPartPr>
            <p14:xfrm>
              <a:off x="5047530" y="204491"/>
              <a:ext cx="135720" cy="1620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2D3324E-FA26-43CF-8243-6DC4842EDF1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41410" y="198371"/>
                <a:ext cx="1479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789C9D6-79FB-4B2E-B683-EA589FC2C4D4}"/>
                  </a:ext>
                </a:extLst>
              </p14:cNvPr>
              <p14:cNvContentPartPr/>
              <p14:nvPr/>
            </p14:nvContentPartPr>
            <p14:xfrm>
              <a:off x="5295210" y="77051"/>
              <a:ext cx="1004040" cy="38520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789C9D6-79FB-4B2E-B683-EA589FC2C4D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89090" y="70931"/>
                <a:ext cx="101628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19844F2-4572-42B9-987F-F13CDE9B9DF6}"/>
                  </a:ext>
                </a:extLst>
              </p14:cNvPr>
              <p14:cNvContentPartPr/>
              <p14:nvPr/>
            </p14:nvContentPartPr>
            <p14:xfrm>
              <a:off x="4760610" y="179291"/>
              <a:ext cx="142560" cy="1821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19844F2-4572-42B9-987F-F13CDE9B9DF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54490" y="173171"/>
                <a:ext cx="154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393F08B1-7230-41AA-9D3F-A9066071E957}"/>
                  </a:ext>
                </a:extLst>
              </p14:cNvPr>
              <p14:cNvContentPartPr/>
              <p14:nvPr/>
            </p14:nvContentPartPr>
            <p14:xfrm>
              <a:off x="4835130" y="418331"/>
              <a:ext cx="105120" cy="3132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393F08B1-7230-41AA-9D3F-A9066071E95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829010" y="412211"/>
                <a:ext cx="117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69A80A90-3F5B-4464-A3A7-C7CA72933893}"/>
                  </a:ext>
                </a:extLst>
              </p14:cNvPr>
              <p14:cNvContentPartPr/>
              <p14:nvPr/>
            </p14:nvContentPartPr>
            <p14:xfrm>
              <a:off x="2982570" y="442811"/>
              <a:ext cx="143640" cy="3204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69A80A90-3F5B-4464-A3A7-C7CA729338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76450" y="436691"/>
                <a:ext cx="155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C66EA7F0-CB1C-4ECD-88FC-B792F2C59398}"/>
                  </a:ext>
                </a:extLst>
              </p14:cNvPr>
              <p14:cNvContentPartPr/>
              <p14:nvPr/>
            </p14:nvContentPartPr>
            <p14:xfrm>
              <a:off x="5682930" y="2621171"/>
              <a:ext cx="314280" cy="214560"/>
            </p14:xfrm>
          </p:contentPart>
        </mc:Choice>
        <mc:Fallback xmlns=""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C66EA7F0-CB1C-4ECD-88FC-B792F2C5939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76810" y="2615051"/>
                <a:ext cx="326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977B5370-A8A1-4B09-A799-CA6EA2531C50}"/>
                  </a:ext>
                </a:extLst>
              </p14:cNvPr>
              <p14:cNvContentPartPr/>
              <p14:nvPr/>
            </p14:nvContentPartPr>
            <p14:xfrm>
              <a:off x="6160290" y="2605691"/>
              <a:ext cx="360" cy="360"/>
            </p14:xfrm>
          </p:contentPart>
        </mc:Choice>
        <mc:Fallback xmlns=""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977B5370-A8A1-4B09-A799-CA6EA2531C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54170" y="25995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62139695-9F75-43EE-8AE4-7F36D2BE8FD2}"/>
                  </a:ext>
                </a:extLst>
              </p14:cNvPr>
              <p14:cNvContentPartPr/>
              <p14:nvPr/>
            </p14:nvContentPartPr>
            <p14:xfrm>
              <a:off x="558330" y="509771"/>
              <a:ext cx="8236440" cy="1405800"/>
            </p14:xfrm>
          </p:contentPart>
        </mc:Choice>
        <mc:Fallback xmlns=""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62139695-9F75-43EE-8AE4-7F36D2BE8FD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207" y="503651"/>
                <a:ext cx="8248685" cy="14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D878AE17-2AED-4B2D-99F3-7E31CA62EFA9}"/>
                  </a:ext>
                </a:extLst>
              </p14:cNvPr>
              <p14:cNvContentPartPr/>
              <p14:nvPr/>
            </p14:nvContentPartPr>
            <p14:xfrm>
              <a:off x="384450" y="4721051"/>
              <a:ext cx="215280" cy="225000"/>
            </p14:xfrm>
          </p:contentPart>
        </mc:Choice>
        <mc:Fallback xmlns=""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D878AE17-2AED-4B2D-99F3-7E31CA62EFA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8330" y="4714931"/>
                <a:ext cx="2275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7CBAA33E-B078-42AA-B282-C8DE518E16D2}"/>
                  </a:ext>
                </a:extLst>
              </p14:cNvPr>
              <p14:cNvContentPartPr/>
              <p14:nvPr/>
            </p14:nvContentPartPr>
            <p14:xfrm>
              <a:off x="680730" y="4853171"/>
              <a:ext cx="68760" cy="78480"/>
            </p14:xfrm>
          </p:contentPart>
        </mc:Choice>
        <mc:Fallback xmlns=""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7CBAA33E-B078-42AA-B282-C8DE518E16D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4610" y="4847051"/>
                <a:ext cx="810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35A5DCE2-FE86-4E8E-A64F-449DE7EE9D93}"/>
                  </a:ext>
                </a:extLst>
              </p14:cNvPr>
              <p14:cNvContentPartPr/>
              <p14:nvPr/>
            </p14:nvContentPartPr>
            <p14:xfrm>
              <a:off x="861090" y="4654451"/>
              <a:ext cx="101520" cy="475920"/>
            </p14:xfrm>
          </p:contentPart>
        </mc:Choice>
        <mc:Fallback xmlns=""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35A5DCE2-FE86-4E8E-A64F-449DE7EE9D9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4970" y="4648331"/>
                <a:ext cx="1137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BC72C1A4-AA2D-4E74-B4CD-147F39A15BA8}"/>
                  </a:ext>
                </a:extLst>
              </p14:cNvPr>
              <p14:cNvContentPartPr/>
              <p14:nvPr/>
            </p14:nvContentPartPr>
            <p14:xfrm>
              <a:off x="1281570" y="4775411"/>
              <a:ext cx="136440" cy="156240"/>
            </p14:xfrm>
          </p:contentPart>
        </mc:Choice>
        <mc:Fallback xmlns=""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BC72C1A4-AA2D-4E74-B4CD-147F39A15BA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275450" y="4769291"/>
                <a:ext cx="1486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1CB78CEA-C4A7-4438-8BD7-E994F9205032}"/>
                  </a:ext>
                </a:extLst>
              </p14:cNvPr>
              <p14:cNvContentPartPr/>
              <p14:nvPr/>
            </p14:nvContentPartPr>
            <p14:xfrm>
              <a:off x="1048650" y="4767491"/>
              <a:ext cx="139320" cy="192240"/>
            </p14:xfrm>
          </p:contentPart>
        </mc:Choice>
        <mc:Fallback xmlns=""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1CB78CEA-C4A7-4438-8BD7-E994F920503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42530" y="4761371"/>
                <a:ext cx="151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76BFE242-0AE4-472A-9F02-1A57BBCE9B20}"/>
                  </a:ext>
                </a:extLst>
              </p14:cNvPr>
              <p14:cNvContentPartPr/>
              <p14:nvPr/>
            </p14:nvContentPartPr>
            <p14:xfrm>
              <a:off x="2163930" y="4768571"/>
              <a:ext cx="470160" cy="362520"/>
            </p14:xfrm>
          </p:contentPart>
        </mc:Choice>
        <mc:Fallback xmlns=""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76BFE242-0AE4-472A-9F02-1A57BBCE9B2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57810" y="4762451"/>
                <a:ext cx="4824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579159B8-7DFF-4528-A2B6-7BA06B87B7BB}"/>
                  </a:ext>
                </a:extLst>
              </p14:cNvPr>
              <p14:cNvContentPartPr/>
              <p14:nvPr/>
            </p14:nvContentPartPr>
            <p14:xfrm>
              <a:off x="1901490" y="4757771"/>
              <a:ext cx="174960" cy="264600"/>
            </p14:xfrm>
          </p:contentPart>
        </mc:Choice>
        <mc:Fallback xmlns=""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579159B8-7DFF-4528-A2B6-7BA06B87B7B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95370" y="4751651"/>
                <a:ext cx="187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EF61BAFB-17A8-4828-8328-8B64997F5815}"/>
                  </a:ext>
                </a:extLst>
              </p14:cNvPr>
              <p14:cNvContentPartPr/>
              <p14:nvPr/>
            </p14:nvContentPartPr>
            <p14:xfrm>
              <a:off x="1533570" y="4779011"/>
              <a:ext cx="213480" cy="180720"/>
            </p14:xfrm>
          </p:contentPart>
        </mc:Choice>
        <mc:Fallback xmlns=""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EF61BAFB-17A8-4828-8328-8B64997F581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27450" y="4772891"/>
                <a:ext cx="225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70549E38-C2BD-4390-B2C1-80DF94F60B00}"/>
                  </a:ext>
                </a:extLst>
              </p14:cNvPr>
              <p14:cNvContentPartPr/>
              <p14:nvPr/>
            </p14:nvContentPartPr>
            <p14:xfrm>
              <a:off x="171690" y="5420891"/>
              <a:ext cx="109080" cy="30960"/>
            </p14:xfrm>
          </p:contentPart>
        </mc:Choice>
        <mc:Fallback xmlns=""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70549E38-C2BD-4390-B2C1-80DF94F60B0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5610" y="5414771"/>
                <a:ext cx="121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942BF3E8-010B-46E8-A351-ABED05071D82}"/>
                  </a:ext>
                </a:extLst>
              </p14:cNvPr>
              <p14:cNvContentPartPr/>
              <p14:nvPr/>
            </p14:nvContentPartPr>
            <p14:xfrm>
              <a:off x="189690" y="5504771"/>
              <a:ext cx="94680" cy="21960"/>
            </p14:xfrm>
          </p:contentPart>
        </mc:Choice>
        <mc:Fallback xmlns=""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942BF3E8-010B-46E8-A351-ABED05071D8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3570" y="5498651"/>
                <a:ext cx="106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0F99E61D-6389-4AC4-B72B-FF66418090FF}"/>
                  </a:ext>
                </a:extLst>
              </p14:cNvPr>
              <p14:cNvContentPartPr/>
              <p14:nvPr/>
            </p14:nvContentPartPr>
            <p14:xfrm>
              <a:off x="2995170" y="2918171"/>
              <a:ext cx="2585520" cy="43200"/>
            </p14:xfrm>
          </p:contentPart>
        </mc:Choice>
        <mc:Fallback xmlns=""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0F99E61D-6389-4AC4-B72B-FF66418090F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89050" y="2912051"/>
                <a:ext cx="2597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6C75296D-59B4-4DC2-946C-BC0657326C3B}"/>
                  </a:ext>
                </a:extLst>
              </p14:cNvPr>
              <p14:cNvContentPartPr/>
              <p14:nvPr/>
            </p14:nvContentPartPr>
            <p14:xfrm>
              <a:off x="5590050" y="2939051"/>
              <a:ext cx="360" cy="360"/>
            </p14:xfrm>
          </p:contentPart>
        </mc:Choice>
        <mc:Fallback xmlns=""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6C75296D-59B4-4DC2-946C-BC0657326C3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83930" y="29329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27062A2E-AED2-4813-AD89-6380512F8104}"/>
                  </a:ext>
                </a:extLst>
              </p14:cNvPr>
              <p14:cNvContentPartPr/>
              <p14:nvPr/>
            </p14:nvContentPartPr>
            <p14:xfrm>
              <a:off x="5557650" y="2952011"/>
              <a:ext cx="360" cy="360"/>
            </p14:xfrm>
          </p:contentPart>
        </mc:Choice>
        <mc:Fallback xmlns=""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27062A2E-AED2-4813-AD89-6380512F810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51530" y="29458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EC07F8C-A6F2-4FB6-9BBB-96CC5703F678}"/>
                  </a:ext>
                </a:extLst>
              </p14:cNvPr>
              <p14:cNvContentPartPr/>
              <p14:nvPr/>
            </p14:nvContentPartPr>
            <p14:xfrm>
              <a:off x="5353602" y="1153163"/>
              <a:ext cx="6480" cy="5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EC07F8C-A6F2-4FB6-9BBB-96CC5703F6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44602" y="1144163"/>
                <a:ext cx="24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EF45C52-0019-43AB-9A2E-B2059495DEB6}"/>
                  </a:ext>
                </a:extLst>
              </p14:cNvPr>
              <p14:cNvContentPartPr/>
              <p14:nvPr/>
            </p14:nvContentPartPr>
            <p14:xfrm>
              <a:off x="660642" y="2750483"/>
              <a:ext cx="19080" cy="4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EF45C52-0019-43AB-9A2E-B2059495DEB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1642" y="2741483"/>
                <a:ext cx="36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BB3FB64-974E-4ED9-A7B3-26D06412C9E3}"/>
                  </a:ext>
                </a:extLst>
              </p14:cNvPr>
              <p14:cNvContentPartPr/>
              <p14:nvPr/>
            </p14:nvContentPartPr>
            <p14:xfrm>
              <a:off x="2964642" y="3778643"/>
              <a:ext cx="738000" cy="291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BB3FB64-974E-4ED9-A7B3-26D06412C9E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956002" y="3770003"/>
                <a:ext cx="755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DCC69A3-429D-4291-8F1B-648ED1B2E128}"/>
                  </a:ext>
                </a:extLst>
              </p14:cNvPr>
              <p14:cNvContentPartPr/>
              <p14:nvPr/>
            </p14:nvContentPartPr>
            <p14:xfrm>
              <a:off x="4094322" y="3305963"/>
              <a:ext cx="108360" cy="694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DCC69A3-429D-4291-8F1B-648ED1B2E12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85682" y="3297278"/>
                <a:ext cx="126000" cy="87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BCFD3B6-4B1E-40A5-A9FC-9A864D538D75}"/>
                  </a:ext>
                </a:extLst>
              </p14:cNvPr>
              <p14:cNvContentPartPr/>
              <p14:nvPr/>
            </p14:nvContentPartPr>
            <p14:xfrm>
              <a:off x="4320402" y="3205523"/>
              <a:ext cx="111960" cy="68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BCFD3B6-4B1E-40A5-A9FC-9A864D538D7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311402" y="3196523"/>
                <a:ext cx="129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FC5CBA45-1F2D-444B-88AB-023B90A6C87C}"/>
                  </a:ext>
                </a:extLst>
              </p14:cNvPr>
              <p14:cNvContentPartPr/>
              <p14:nvPr/>
            </p14:nvContentPartPr>
            <p14:xfrm>
              <a:off x="5307522" y="3299123"/>
              <a:ext cx="105120" cy="79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FC5CBA45-1F2D-444B-88AB-023B90A6C87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98522" y="3290123"/>
                <a:ext cx="122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C7B691CD-E13D-42D2-8521-D29EE0DC0D5D}"/>
                  </a:ext>
                </a:extLst>
              </p14:cNvPr>
              <p14:cNvContentPartPr/>
              <p14:nvPr/>
            </p14:nvContentPartPr>
            <p14:xfrm>
              <a:off x="4829802" y="3190043"/>
              <a:ext cx="310320" cy="2142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C7B691CD-E13D-42D2-8521-D29EE0DC0D5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821162" y="3181403"/>
                <a:ext cx="3279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06CA3477-663C-415C-9FA3-735FAE499B90}"/>
                  </a:ext>
                </a:extLst>
              </p14:cNvPr>
              <p14:cNvContentPartPr/>
              <p14:nvPr/>
            </p14:nvContentPartPr>
            <p14:xfrm>
              <a:off x="4560522" y="3174563"/>
              <a:ext cx="179640" cy="2095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06CA3477-663C-415C-9FA3-735FAE499B9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551540" y="3165563"/>
                <a:ext cx="197245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23178EF-B4FC-46F6-808C-1357116F13B2}"/>
                  </a:ext>
                </a:extLst>
              </p14:cNvPr>
              <p14:cNvContentPartPr/>
              <p14:nvPr/>
            </p14:nvContentPartPr>
            <p14:xfrm>
              <a:off x="4305282" y="3265283"/>
              <a:ext cx="153000" cy="1393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23178EF-B4FC-46F6-808C-1357116F13B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296622" y="3256283"/>
                <a:ext cx="170682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2B98EC86-3AC8-42D4-B0E0-85DFA8B81B2E}"/>
                  </a:ext>
                </a:extLst>
              </p14:cNvPr>
              <p14:cNvContentPartPr/>
              <p14:nvPr/>
            </p14:nvContentPartPr>
            <p14:xfrm>
              <a:off x="6436482" y="3178523"/>
              <a:ext cx="446040" cy="28764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2B98EC86-3AC8-42D4-B0E0-85DFA8B81B2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427842" y="3169523"/>
                <a:ext cx="4636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CF0ACB68-46C1-455B-B38A-FCA723D0A18B}"/>
                  </a:ext>
                </a:extLst>
              </p14:cNvPr>
              <p14:cNvContentPartPr/>
              <p14:nvPr/>
            </p14:nvContentPartPr>
            <p14:xfrm>
              <a:off x="6237042" y="3221003"/>
              <a:ext cx="123480" cy="18000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CF0ACB68-46C1-455B-B38A-FCA723D0A18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28402" y="3212003"/>
                <a:ext cx="141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2143C5D4-38EF-483E-9D30-74D1A20D04D4}"/>
                  </a:ext>
                </a:extLst>
              </p14:cNvPr>
              <p14:cNvContentPartPr/>
              <p14:nvPr/>
            </p14:nvContentPartPr>
            <p14:xfrm>
              <a:off x="5736282" y="3163403"/>
              <a:ext cx="334800" cy="20916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2143C5D4-38EF-483E-9D30-74D1A20D04D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727292" y="3154763"/>
                <a:ext cx="352421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25EAA4EB-7275-4346-84AA-E631A68373BB}"/>
                  </a:ext>
                </a:extLst>
              </p14:cNvPr>
              <p14:cNvContentPartPr/>
              <p14:nvPr/>
            </p14:nvContentPartPr>
            <p14:xfrm>
              <a:off x="5549082" y="3189683"/>
              <a:ext cx="108720" cy="17640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25EAA4EB-7275-4346-84AA-E631A68373B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540082" y="3181043"/>
                <a:ext cx="126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A07149FF-F0C9-403C-B7A8-711A87CCC123}"/>
                  </a:ext>
                </a:extLst>
              </p14:cNvPr>
              <p14:cNvContentPartPr/>
              <p14:nvPr/>
            </p14:nvContentPartPr>
            <p14:xfrm>
              <a:off x="6021762" y="2695763"/>
              <a:ext cx="316080" cy="3780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A07149FF-F0C9-403C-B7A8-711A87CCC12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12762" y="2687115"/>
                <a:ext cx="333720" cy="395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1B821DC1-F7AC-4BFE-A2C3-73F33A893A1C}"/>
                  </a:ext>
                </a:extLst>
              </p14:cNvPr>
              <p14:cNvContentPartPr/>
              <p14:nvPr/>
            </p14:nvContentPartPr>
            <p14:xfrm>
              <a:off x="715002" y="5169323"/>
              <a:ext cx="90360" cy="32148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1B821DC1-F7AC-4BFE-A2C3-73F33A893A1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06362" y="5160683"/>
                <a:ext cx="108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758CA59F-4486-4B30-9249-35145CCDA0D5}"/>
                  </a:ext>
                </a:extLst>
              </p14:cNvPr>
              <p14:cNvContentPartPr/>
              <p14:nvPr/>
            </p14:nvContentPartPr>
            <p14:xfrm>
              <a:off x="447882" y="5224043"/>
              <a:ext cx="122400" cy="23580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758CA59F-4486-4B30-9249-35145CCDA0D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39242" y="5215043"/>
                <a:ext cx="1400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33E8827-1249-4653-91BA-01F14D0CA6A0}"/>
                  </a:ext>
                </a:extLst>
              </p14:cNvPr>
              <p14:cNvContentPartPr/>
              <p14:nvPr/>
            </p14:nvContentPartPr>
            <p14:xfrm>
              <a:off x="2103882" y="5240963"/>
              <a:ext cx="53640" cy="954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33E8827-1249-4653-91BA-01F14D0CA6A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095242" y="5231963"/>
                <a:ext cx="712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72C868DC-6B43-4CFD-B773-2CFD6CE95B9A}"/>
                  </a:ext>
                </a:extLst>
              </p14:cNvPr>
              <p14:cNvContentPartPr/>
              <p14:nvPr/>
            </p14:nvContentPartPr>
            <p14:xfrm>
              <a:off x="2219802" y="5215763"/>
              <a:ext cx="25200" cy="1494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72C868DC-6B43-4CFD-B773-2CFD6CE95B9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210802" y="5206763"/>
                <a:ext cx="428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086E6DFD-E1C5-417B-978A-BCD7CDF82837}"/>
                  </a:ext>
                </a:extLst>
              </p14:cNvPr>
              <p14:cNvContentPartPr/>
              <p14:nvPr/>
            </p14:nvContentPartPr>
            <p14:xfrm>
              <a:off x="2334642" y="5150243"/>
              <a:ext cx="129240" cy="2520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086E6DFD-E1C5-417B-978A-BCD7CDF8283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325642" y="5141243"/>
                <a:ext cx="1468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60ADCD79-7410-4F70-968A-3BBB43487D71}"/>
                  </a:ext>
                </a:extLst>
              </p14:cNvPr>
              <p14:cNvContentPartPr/>
              <p14:nvPr/>
            </p14:nvContentPartPr>
            <p14:xfrm>
              <a:off x="1629042" y="5181203"/>
              <a:ext cx="382320" cy="2296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60ADCD79-7410-4F70-968A-3BBB43487D7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620042" y="5172203"/>
                <a:ext cx="3999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5476D48-6F3C-4889-9CA1-7EEA91F1C6A0}"/>
                  </a:ext>
                </a:extLst>
              </p14:cNvPr>
              <p14:cNvContentPartPr/>
              <p14:nvPr/>
            </p14:nvContentPartPr>
            <p14:xfrm>
              <a:off x="1394322" y="5229803"/>
              <a:ext cx="135720" cy="1530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5476D48-6F3C-4889-9CA1-7EEA91F1C6A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385682" y="5220803"/>
                <a:ext cx="153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2ED46288-1569-4767-9909-34A594319824}"/>
                  </a:ext>
                </a:extLst>
              </p14:cNvPr>
              <p14:cNvContentPartPr/>
              <p14:nvPr/>
            </p14:nvContentPartPr>
            <p14:xfrm>
              <a:off x="957642" y="5200643"/>
              <a:ext cx="370800" cy="2145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2ED46288-1569-4767-9909-34A59431982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48642" y="5191643"/>
                <a:ext cx="3884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984EF211-1C35-4FDF-8E79-AD7ACFBC6C72}"/>
                  </a:ext>
                </a:extLst>
              </p14:cNvPr>
              <p14:cNvContentPartPr/>
              <p14:nvPr/>
            </p14:nvContentPartPr>
            <p14:xfrm>
              <a:off x="2574042" y="5204243"/>
              <a:ext cx="153000" cy="54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984EF211-1C35-4FDF-8E79-AD7ACFBC6C7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65402" y="5195603"/>
                <a:ext cx="170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CD9853D8-DE44-4383-8717-93BBC4C7F3D2}"/>
                  </a:ext>
                </a:extLst>
              </p14:cNvPr>
              <p14:cNvContentPartPr/>
              <p14:nvPr/>
            </p14:nvContentPartPr>
            <p14:xfrm>
              <a:off x="4443162" y="5022803"/>
              <a:ext cx="383760" cy="31464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CD9853D8-DE44-4383-8717-93BBC4C7F3D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34170" y="5014163"/>
                <a:ext cx="401383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762A97EA-C292-4BAE-B2E7-4A88D84B01D5}"/>
                  </a:ext>
                </a:extLst>
              </p14:cNvPr>
              <p14:cNvContentPartPr/>
              <p14:nvPr/>
            </p14:nvContentPartPr>
            <p14:xfrm>
              <a:off x="4131402" y="5036123"/>
              <a:ext cx="252360" cy="30096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762A97EA-C292-4BAE-B2E7-4A88D84B01D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122415" y="5027483"/>
                <a:ext cx="269975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B3F93107-F160-48AF-ABFE-F8F52332DDB1}"/>
                  </a:ext>
                </a:extLst>
              </p14:cNvPr>
              <p14:cNvContentPartPr/>
              <p14:nvPr/>
            </p14:nvContentPartPr>
            <p14:xfrm>
              <a:off x="3914682" y="5041883"/>
              <a:ext cx="149040" cy="27324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B3F93107-F160-48AF-ABFE-F8F52332DDB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906021" y="5032883"/>
                <a:ext cx="166723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29DCF051-63FB-4D05-B400-EFF28F4A464F}"/>
                  </a:ext>
                </a:extLst>
              </p14:cNvPr>
              <p14:cNvContentPartPr/>
              <p14:nvPr/>
            </p14:nvContentPartPr>
            <p14:xfrm>
              <a:off x="3398082" y="5051243"/>
              <a:ext cx="322920" cy="33552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29DCF051-63FB-4D05-B400-EFF28F4A464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389432" y="5042243"/>
                <a:ext cx="3405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8CD94B71-80C0-4BF4-A0C9-AA65A922E1EB}"/>
                  </a:ext>
                </a:extLst>
              </p14:cNvPr>
              <p14:cNvContentPartPr/>
              <p14:nvPr/>
            </p14:nvContentPartPr>
            <p14:xfrm>
              <a:off x="2869962" y="5072123"/>
              <a:ext cx="468360" cy="30240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8CD94B71-80C0-4BF4-A0C9-AA65A922E1E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860962" y="5063112"/>
                <a:ext cx="486000" cy="320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8701CEF6-2A53-4AD5-987C-33FED6666750}"/>
                  </a:ext>
                </a:extLst>
              </p14:cNvPr>
              <p14:cNvContentPartPr/>
              <p14:nvPr/>
            </p14:nvContentPartPr>
            <p14:xfrm>
              <a:off x="214602" y="5726243"/>
              <a:ext cx="91440" cy="1728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8701CEF6-2A53-4AD5-987C-33FED666675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05962" y="5717243"/>
                <a:ext cx="109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0086D87E-D996-4036-96B2-43CBF13430EE}"/>
                  </a:ext>
                </a:extLst>
              </p14:cNvPr>
              <p14:cNvContentPartPr/>
              <p14:nvPr/>
            </p14:nvContentPartPr>
            <p14:xfrm>
              <a:off x="249522" y="5787443"/>
              <a:ext cx="96480" cy="187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0086D87E-D996-4036-96B2-43CBF13430E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40522" y="5778443"/>
                <a:ext cx="1141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FFD77CAC-5B07-4B41-8F6E-0322C2DD61BA}"/>
                  </a:ext>
                </a:extLst>
              </p14:cNvPr>
              <p14:cNvContentPartPr/>
              <p14:nvPr/>
            </p14:nvContentPartPr>
            <p14:xfrm>
              <a:off x="1557042" y="5532203"/>
              <a:ext cx="109800" cy="3085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FFD77CAC-5B07-4B41-8F6E-0322C2DD61B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548042" y="5523203"/>
                <a:ext cx="1274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911D8496-9794-473E-AFD4-9841A2E43941}"/>
                  </a:ext>
                </a:extLst>
              </p14:cNvPr>
              <p14:cNvContentPartPr/>
              <p14:nvPr/>
            </p14:nvContentPartPr>
            <p14:xfrm>
              <a:off x="1373082" y="5555243"/>
              <a:ext cx="123840" cy="2178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911D8496-9794-473E-AFD4-9841A2E4394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364442" y="5546603"/>
                <a:ext cx="1414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EF08FE49-90DF-4463-BCC1-26E69E3A571C}"/>
                  </a:ext>
                </a:extLst>
              </p14:cNvPr>
              <p14:cNvContentPartPr/>
              <p14:nvPr/>
            </p14:nvContentPartPr>
            <p14:xfrm>
              <a:off x="1053402" y="5594123"/>
              <a:ext cx="259200" cy="2419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EF08FE49-90DF-4463-BCC1-26E69E3A571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44762" y="5585123"/>
                <a:ext cx="276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D43A4ED-401D-4308-A5AB-8E71DE432386}"/>
                  </a:ext>
                </a:extLst>
              </p14:cNvPr>
              <p14:cNvContentPartPr/>
              <p14:nvPr/>
            </p14:nvContentPartPr>
            <p14:xfrm>
              <a:off x="533202" y="5616443"/>
              <a:ext cx="383400" cy="3452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D43A4ED-401D-4308-A5AB-8E71DE43238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24554" y="5607443"/>
                <a:ext cx="401057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E18B591-6071-400C-8E6E-8087CCC7670D}"/>
                  </a:ext>
                </a:extLst>
              </p14:cNvPr>
              <p14:cNvContentPartPr/>
              <p14:nvPr/>
            </p14:nvContentPartPr>
            <p14:xfrm>
              <a:off x="2067162" y="5565323"/>
              <a:ext cx="92520" cy="1432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E18B591-6071-400C-8E6E-8087CCC7670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058522" y="5556323"/>
                <a:ext cx="110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36BC47CC-CB48-457E-A6F6-F83217DA9261}"/>
                  </a:ext>
                </a:extLst>
              </p14:cNvPr>
              <p14:cNvContentPartPr/>
              <p14:nvPr/>
            </p14:nvContentPartPr>
            <p14:xfrm>
              <a:off x="2254002" y="5482163"/>
              <a:ext cx="558360" cy="2725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36BC47CC-CB48-457E-A6F6-F83217DA926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245362" y="5473512"/>
                <a:ext cx="576000" cy="290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0ECCAC7C-CA0A-4A09-8BD7-A45090E31B8D}"/>
                  </a:ext>
                </a:extLst>
              </p14:cNvPr>
              <p14:cNvContentPartPr/>
              <p14:nvPr/>
            </p14:nvContentPartPr>
            <p14:xfrm>
              <a:off x="1822722" y="5588363"/>
              <a:ext cx="126360" cy="1706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0ECCAC7C-CA0A-4A09-8BD7-A45090E31B8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813722" y="5579723"/>
                <a:ext cx="144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BAC51B1D-72D4-4240-8DE6-16C32F8BFC4F}"/>
                  </a:ext>
                </a:extLst>
              </p14:cNvPr>
              <p14:cNvContentPartPr/>
              <p14:nvPr/>
            </p14:nvContentPartPr>
            <p14:xfrm>
              <a:off x="2125842" y="5761523"/>
              <a:ext cx="68400" cy="702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BAC51B1D-72D4-4240-8DE6-16C32F8BFC4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117202" y="5752523"/>
                <a:ext cx="860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0C6294E7-BA04-47C1-B987-CB29EE6001D3}"/>
                  </a:ext>
                </a:extLst>
              </p14:cNvPr>
              <p14:cNvContentPartPr/>
              <p14:nvPr/>
            </p14:nvContentPartPr>
            <p14:xfrm>
              <a:off x="3435522" y="5491883"/>
              <a:ext cx="439920" cy="2563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0C6294E7-BA04-47C1-B987-CB29EE6001D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426875" y="5483243"/>
                <a:ext cx="457574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9F81B5F3-01DC-43CE-99DF-54548EDAAD15}"/>
                  </a:ext>
                </a:extLst>
              </p14:cNvPr>
              <p14:cNvContentPartPr/>
              <p14:nvPr/>
            </p14:nvContentPartPr>
            <p14:xfrm>
              <a:off x="3025122" y="5544083"/>
              <a:ext cx="270360" cy="15588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9F81B5F3-01DC-43CE-99DF-54548EDAAD1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16122" y="5535083"/>
                <a:ext cx="288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8E752CCC-5232-40AC-80D8-551D57878BEB}"/>
                  </a:ext>
                </a:extLst>
              </p14:cNvPr>
              <p14:cNvContentPartPr/>
              <p14:nvPr/>
            </p14:nvContentPartPr>
            <p14:xfrm>
              <a:off x="4300602" y="5530043"/>
              <a:ext cx="214920" cy="12348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8E752CCC-5232-40AC-80D8-551D57878BE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291948" y="5521043"/>
                <a:ext cx="23259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04F504F9-F72A-43CC-A348-968DFDD67FA3}"/>
                  </a:ext>
                </a:extLst>
              </p14:cNvPr>
              <p14:cNvContentPartPr/>
              <p14:nvPr/>
            </p14:nvContentPartPr>
            <p14:xfrm>
              <a:off x="4129602" y="5555243"/>
              <a:ext cx="86400" cy="10800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04F504F9-F72A-43CC-A348-968DFDD67FA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120962" y="5546603"/>
                <a:ext cx="1040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24622BDD-7032-4D4C-B544-42BB4E779EBA}"/>
                  </a:ext>
                </a:extLst>
              </p14:cNvPr>
              <p14:cNvContentPartPr/>
              <p14:nvPr/>
            </p14:nvContentPartPr>
            <p14:xfrm>
              <a:off x="4635402" y="5399003"/>
              <a:ext cx="76320" cy="29772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24622BDD-7032-4D4C-B544-42BB4E779EB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626402" y="5390363"/>
                <a:ext cx="939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641FA589-1EEF-4B4F-9CBA-45C789296C05}"/>
                  </a:ext>
                </a:extLst>
              </p14:cNvPr>
              <p14:cNvContentPartPr/>
              <p14:nvPr/>
            </p14:nvContentPartPr>
            <p14:xfrm>
              <a:off x="4856442" y="5494763"/>
              <a:ext cx="119880" cy="2340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641FA589-1EEF-4B4F-9CBA-45C789296C0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847442" y="5486123"/>
                <a:ext cx="137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8CD98D9A-EF26-42E9-942F-CB8F0587AF78}"/>
                  </a:ext>
                </a:extLst>
              </p14:cNvPr>
              <p14:cNvContentPartPr/>
              <p14:nvPr/>
            </p14:nvContentPartPr>
            <p14:xfrm>
              <a:off x="5124642" y="5312603"/>
              <a:ext cx="160560" cy="405360"/>
            </p14:xfrm>
          </p:contentPart>
        </mc:Choice>
        <mc:Fallback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8CD98D9A-EF26-42E9-942F-CB8F0587AF7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115642" y="5303963"/>
                <a:ext cx="1782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68BBEE57-A56F-4F01-903B-07D7B1C56685}"/>
                  </a:ext>
                </a:extLst>
              </p14:cNvPr>
              <p14:cNvContentPartPr/>
              <p14:nvPr/>
            </p14:nvContentPartPr>
            <p14:xfrm>
              <a:off x="6013842" y="5337443"/>
              <a:ext cx="109800" cy="23976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68BBEE57-A56F-4F01-903B-07D7B1C5668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004842" y="5328443"/>
                <a:ext cx="127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41" name="墨迹 340">
                <a:extLst>
                  <a:ext uri="{FF2B5EF4-FFF2-40B4-BE49-F238E27FC236}">
                    <a16:creationId xmlns:a16="http://schemas.microsoft.com/office/drawing/2014/main" id="{28D59BC2-78C2-4246-9E66-EC8CCD27F43C}"/>
                  </a:ext>
                </a:extLst>
              </p14:cNvPr>
              <p14:cNvContentPartPr/>
              <p14:nvPr/>
            </p14:nvContentPartPr>
            <p14:xfrm>
              <a:off x="6600642" y="5380283"/>
              <a:ext cx="94320" cy="128520"/>
            </p14:xfrm>
          </p:contentPart>
        </mc:Choice>
        <mc:Fallback>
          <p:pic>
            <p:nvPicPr>
              <p:cNvPr id="341" name="墨迹 340">
                <a:extLst>
                  <a:ext uri="{FF2B5EF4-FFF2-40B4-BE49-F238E27FC236}">
                    <a16:creationId xmlns:a16="http://schemas.microsoft.com/office/drawing/2014/main" id="{28D59BC2-78C2-4246-9E66-EC8CCD27F43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92002" y="5371283"/>
                <a:ext cx="1119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518FCF8C-9DE5-4E60-8735-F10444B69B25}"/>
                  </a:ext>
                </a:extLst>
              </p14:cNvPr>
              <p14:cNvContentPartPr/>
              <p14:nvPr/>
            </p14:nvContentPartPr>
            <p14:xfrm>
              <a:off x="6365562" y="5412683"/>
              <a:ext cx="140400" cy="13464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518FCF8C-9DE5-4E60-8735-F10444B69B2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356562" y="5403683"/>
                <a:ext cx="158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DB45BB7B-D29F-44BE-96C9-0E90A9E7F4CC}"/>
                  </a:ext>
                </a:extLst>
              </p14:cNvPr>
              <p14:cNvContentPartPr/>
              <p14:nvPr/>
            </p14:nvContentPartPr>
            <p14:xfrm>
              <a:off x="5837082" y="5354723"/>
              <a:ext cx="97560" cy="22752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DB45BB7B-D29F-44BE-96C9-0E90A9E7F4C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828410" y="5346083"/>
                <a:ext cx="115265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FC052B22-5208-4104-86EB-0F9ADA836C76}"/>
                  </a:ext>
                </a:extLst>
              </p14:cNvPr>
              <p14:cNvContentPartPr/>
              <p14:nvPr/>
            </p14:nvContentPartPr>
            <p14:xfrm>
              <a:off x="5558802" y="5330243"/>
              <a:ext cx="199800" cy="25200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FC052B22-5208-4104-86EB-0F9ADA836C7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549802" y="5321603"/>
                <a:ext cx="217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DAD07CD6-D0B8-4F26-A158-0EE1F925C6A3}"/>
                  </a:ext>
                </a:extLst>
              </p14:cNvPr>
              <p14:cNvContentPartPr/>
              <p14:nvPr/>
            </p14:nvContentPartPr>
            <p14:xfrm>
              <a:off x="5353602" y="5357603"/>
              <a:ext cx="126720" cy="21672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DAD07CD6-D0B8-4F26-A158-0EE1F925C6A3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344627" y="5348963"/>
                <a:ext cx="14431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CEDFB829-EB29-4EFF-8788-D0876D2F8B86}"/>
                  </a:ext>
                </a:extLst>
              </p14:cNvPr>
              <p14:cNvContentPartPr/>
              <p14:nvPr/>
            </p14:nvContentPartPr>
            <p14:xfrm>
              <a:off x="6790002" y="5232323"/>
              <a:ext cx="624600" cy="27900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CEDFB829-EB29-4EFF-8788-D0876D2F8B8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781007" y="5223683"/>
                <a:ext cx="64223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3155E649-42FB-422C-9662-BFBBE10C7223}"/>
                  </a:ext>
                </a:extLst>
              </p14:cNvPr>
              <p14:cNvContentPartPr/>
              <p14:nvPr/>
            </p14:nvContentPartPr>
            <p14:xfrm>
              <a:off x="8664882" y="5095163"/>
              <a:ext cx="268200" cy="48564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3155E649-42FB-422C-9662-BFBBE10C722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655882" y="5086523"/>
                <a:ext cx="2858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12F22D51-0B49-4F55-8B21-5906B709912E}"/>
                  </a:ext>
                </a:extLst>
              </p14:cNvPr>
              <p14:cNvContentPartPr/>
              <p14:nvPr/>
            </p14:nvContentPartPr>
            <p14:xfrm>
              <a:off x="8478042" y="5201003"/>
              <a:ext cx="114480" cy="13176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12F22D51-0B49-4F55-8B21-5906B709912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469042" y="5192003"/>
                <a:ext cx="132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2D20A720-8324-4A8C-B753-BB2BA4BDC70C}"/>
                  </a:ext>
                </a:extLst>
              </p14:cNvPr>
              <p14:cNvContentPartPr/>
              <p14:nvPr/>
            </p14:nvContentPartPr>
            <p14:xfrm>
              <a:off x="7803402" y="5153843"/>
              <a:ext cx="592200" cy="29412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2D20A720-8324-4A8C-B753-BB2BA4BDC70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794757" y="5144854"/>
                <a:ext cx="609851" cy="311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2EA001A4-FD9A-4A70-9E25-BEF8E84736FB}"/>
                  </a:ext>
                </a:extLst>
              </p14:cNvPr>
              <p14:cNvContentPartPr/>
              <p14:nvPr/>
            </p14:nvContentPartPr>
            <p14:xfrm>
              <a:off x="7578402" y="5276963"/>
              <a:ext cx="143640" cy="13824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2EA001A4-FD9A-4A70-9E25-BEF8E84736F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69402" y="5267963"/>
                <a:ext cx="1612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E1EE53F8-3629-41AB-A401-D6BEAAF61C27}"/>
                  </a:ext>
                </a:extLst>
              </p14:cNvPr>
              <p14:cNvContentPartPr/>
              <p14:nvPr/>
            </p14:nvContentPartPr>
            <p14:xfrm>
              <a:off x="292362" y="6161483"/>
              <a:ext cx="123840" cy="1296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E1EE53F8-3629-41AB-A401-D6BEAAF61C2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83722" y="6152843"/>
                <a:ext cx="141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C06477CF-61E7-411E-B060-FC4A3518F069}"/>
                  </a:ext>
                </a:extLst>
              </p14:cNvPr>
              <p14:cNvContentPartPr/>
              <p14:nvPr/>
            </p14:nvContentPartPr>
            <p14:xfrm>
              <a:off x="330882" y="6267683"/>
              <a:ext cx="128520" cy="2340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C06477CF-61E7-411E-B060-FC4A3518F06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21882" y="6259043"/>
                <a:ext cx="146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B6669CA6-7A2C-4C45-8A53-FF8CF8B90782}"/>
                  </a:ext>
                </a:extLst>
              </p14:cNvPr>
              <p14:cNvContentPartPr/>
              <p14:nvPr/>
            </p14:nvContentPartPr>
            <p14:xfrm>
              <a:off x="619962" y="6064643"/>
              <a:ext cx="157320" cy="396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B6669CA6-7A2C-4C45-8A53-FF8CF8B9078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10962" y="6055643"/>
                <a:ext cx="174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383" name="墨迹 382">
                <a:extLst>
                  <a:ext uri="{FF2B5EF4-FFF2-40B4-BE49-F238E27FC236}">
                    <a16:creationId xmlns:a16="http://schemas.microsoft.com/office/drawing/2014/main" id="{509AF03F-739C-4FA6-81AD-0854C9EDA236}"/>
                  </a:ext>
                </a:extLst>
              </p14:cNvPr>
              <p14:cNvContentPartPr/>
              <p14:nvPr/>
            </p14:nvContentPartPr>
            <p14:xfrm>
              <a:off x="1589082" y="5993363"/>
              <a:ext cx="97560" cy="268920"/>
            </p14:xfrm>
          </p:contentPart>
        </mc:Choice>
        <mc:Fallback>
          <p:pic>
            <p:nvPicPr>
              <p:cNvPr id="383" name="墨迹 382">
                <a:extLst>
                  <a:ext uri="{FF2B5EF4-FFF2-40B4-BE49-F238E27FC236}">
                    <a16:creationId xmlns:a16="http://schemas.microsoft.com/office/drawing/2014/main" id="{509AF03F-739C-4FA6-81AD-0854C9EDA23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580082" y="5984723"/>
                <a:ext cx="1152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384" name="墨迹 383">
                <a:extLst>
                  <a:ext uri="{FF2B5EF4-FFF2-40B4-BE49-F238E27FC236}">
                    <a16:creationId xmlns:a16="http://schemas.microsoft.com/office/drawing/2014/main" id="{4A745706-B6B4-4E2B-92B1-AFDA58B5534B}"/>
                  </a:ext>
                </a:extLst>
              </p14:cNvPr>
              <p14:cNvContentPartPr/>
              <p14:nvPr/>
            </p14:nvContentPartPr>
            <p14:xfrm>
              <a:off x="891762" y="5998403"/>
              <a:ext cx="603720" cy="288720"/>
            </p14:xfrm>
          </p:contentPart>
        </mc:Choice>
        <mc:Fallback>
          <p:pic>
            <p:nvPicPr>
              <p:cNvPr id="384" name="墨迹 383">
                <a:extLst>
                  <a:ext uri="{FF2B5EF4-FFF2-40B4-BE49-F238E27FC236}">
                    <a16:creationId xmlns:a16="http://schemas.microsoft.com/office/drawing/2014/main" id="{4A745706-B6B4-4E2B-92B1-AFDA58B5534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83122" y="5989763"/>
                <a:ext cx="6213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385" name="墨迹 384">
                <a:extLst>
                  <a:ext uri="{FF2B5EF4-FFF2-40B4-BE49-F238E27FC236}">
                    <a16:creationId xmlns:a16="http://schemas.microsoft.com/office/drawing/2014/main" id="{3C0F0100-CC99-41BC-9D48-9D9003E5BDAC}"/>
                  </a:ext>
                </a:extLst>
              </p14:cNvPr>
              <p14:cNvContentPartPr/>
              <p14:nvPr/>
            </p14:nvContentPartPr>
            <p14:xfrm>
              <a:off x="662802" y="6104603"/>
              <a:ext cx="154440" cy="217440"/>
            </p14:xfrm>
          </p:contentPart>
        </mc:Choice>
        <mc:Fallback>
          <p:pic>
            <p:nvPicPr>
              <p:cNvPr id="385" name="墨迹 384">
                <a:extLst>
                  <a:ext uri="{FF2B5EF4-FFF2-40B4-BE49-F238E27FC236}">
                    <a16:creationId xmlns:a16="http://schemas.microsoft.com/office/drawing/2014/main" id="{3C0F0100-CC99-41BC-9D48-9D9003E5BDA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54162" y="6095963"/>
                <a:ext cx="172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70E585A2-0F9B-4912-B828-C13D1923295D}"/>
                  </a:ext>
                </a:extLst>
              </p14:cNvPr>
              <p14:cNvContentPartPr/>
              <p14:nvPr/>
            </p14:nvContentPartPr>
            <p14:xfrm>
              <a:off x="2004882" y="6134843"/>
              <a:ext cx="136440" cy="2232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70E585A2-0F9B-4912-B828-C13D1923295D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995882" y="6126203"/>
                <a:ext cx="154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8228DC6B-28C1-4D98-A163-E5A2C5D5483C}"/>
                  </a:ext>
                </a:extLst>
              </p14:cNvPr>
              <p14:cNvContentPartPr/>
              <p14:nvPr/>
            </p14:nvContentPartPr>
            <p14:xfrm>
              <a:off x="2944122" y="5914163"/>
              <a:ext cx="150120" cy="22680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8228DC6B-28C1-4D98-A163-E5A2C5D5483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935122" y="5905163"/>
                <a:ext cx="167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4F6C9900-A663-4D0C-8DB1-C63EA5A78625}"/>
                  </a:ext>
                </a:extLst>
              </p14:cNvPr>
              <p14:cNvContentPartPr/>
              <p14:nvPr/>
            </p14:nvContentPartPr>
            <p14:xfrm>
              <a:off x="3170562" y="5895803"/>
              <a:ext cx="101160" cy="1224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4F6C9900-A663-4D0C-8DB1-C63EA5A7862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161922" y="5886803"/>
                <a:ext cx="118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400" name="墨迹 399">
                <a:extLst>
                  <a:ext uri="{FF2B5EF4-FFF2-40B4-BE49-F238E27FC236}">
                    <a16:creationId xmlns:a16="http://schemas.microsoft.com/office/drawing/2014/main" id="{DAAF759C-13D1-48FD-8338-1C4D4CA53C7D}"/>
                  </a:ext>
                </a:extLst>
              </p14:cNvPr>
              <p14:cNvContentPartPr/>
              <p14:nvPr/>
            </p14:nvContentPartPr>
            <p14:xfrm>
              <a:off x="3701202" y="5889683"/>
              <a:ext cx="133920" cy="309600"/>
            </p14:xfrm>
          </p:contentPart>
        </mc:Choice>
        <mc:Fallback>
          <p:pic>
            <p:nvPicPr>
              <p:cNvPr id="400" name="墨迹 399">
                <a:extLst>
                  <a:ext uri="{FF2B5EF4-FFF2-40B4-BE49-F238E27FC236}">
                    <a16:creationId xmlns:a16="http://schemas.microsoft.com/office/drawing/2014/main" id="{DAAF759C-13D1-48FD-8338-1C4D4CA53C7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692562" y="5880683"/>
                <a:ext cx="1515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401" name="墨迹 400">
                <a:extLst>
                  <a:ext uri="{FF2B5EF4-FFF2-40B4-BE49-F238E27FC236}">
                    <a16:creationId xmlns:a16="http://schemas.microsoft.com/office/drawing/2014/main" id="{1448ACDE-4870-4BF1-A0F7-813C378123C0}"/>
                  </a:ext>
                </a:extLst>
              </p14:cNvPr>
              <p14:cNvContentPartPr/>
              <p14:nvPr/>
            </p14:nvContentPartPr>
            <p14:xfrm>
              <a:off x="3375042" y="5890763"/>
              <a:ext cx="228240" cy="254880"/>
            </p14:xfrm>
          </p:contentPart>
        </mc:Choice>
        <mc:Fallback>
          <p:pic>
            <p:nvPicPr>
              <p:cNvPr id="401" name="墨迹 400">
                <a:extLst>
                  <a:ext uri="{FF2B5EF4-FFF2-40B4-BE49-F238E27FC236}">
                    <a16:creationId xmlns:a16="http://schemas.microsoft.com/office/drawing/2014/main" id="{1448ACDE-4870-4BF1-A0F7-813C378123C0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366388" y="5882123"/>
                <a:ext cx="245908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402" name="墨迹 401">
                <a:extLst>
                  <a:ext uri="{FF2B5EF4-FFF2-40B4-BE49-F238E27FC236}">
                    <a16:creationId xmlns:a16="http://schemas.microsoft.com/office/drawing/2014/main" id="{82AD2BC1-FAEE-400D-BAC4-2295FFE37E07}"/>
                  </a:ext>
                </a:extLst>
              </p14:cNvPr>
              <p14:cNvContentPartPr/>
              <p14:nvPr/>
            </p14:nvContentPartPr>
            <p14:xfrm>
              <a:off x="3181002" y="5954843"/>
              <a:ext cx="123120" cy="214920"/>
            </p14:xfrm>
          </p:contentPart>
        </mc:Choice>
        <mc:Fallback>
          <p:pic>
            <p:nvPicPr>
              <p:cNvPr id="402" name="墨迹 401">
                <a:extLst>
                  <a:ext uri="{FF2B5EF4-FFF2-40B4-BE49-F238E27FC236}">
                    <a16:creationId xmlns:a16="http://schemas.microsoft.com/office/drawing/2014/main" id="{82AD2BC1-FAEE-400D-BAC4-2295FFE37E07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172002" y="5945843"/>
                <a:ext cx="140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403" name="墨迹 402">
                <a:extLst>
                  <a:ext uri="{FF2B5EF4-FFF2-40B4-BE49-F238E27FC236}">
                    <a16:creationId xmlns:a16="http://schemas.microsoft.com/office/drawing/2014/main" id="{7DF6E41C-9B1C-47A3-8119-129E8576FE9E}"/>
                  </a:ext>
                </a:extLst>
              </p14:cNvPr>
              <p14:cNvContentPartPr/>
              <p14:nvPr/>
            </p14:nvContentPartPr>
            <p14:xfrm>
              <a:off x="2425002" y="5952683"/>
              <a:ext cx="451800" cy="279360"/>
            </p14:xfrm>
          </p:contentPart>
        </mc:Choice>
        <mc:Fallback>
          <p:pic>
            <p:nvPicPr>
              <p:cNvPr id="403" name="墨迹 402">
                <a:extLst>
                  <a:ext uri="{FF2B5EF4-FFF2-40B4-BE49-F238E27FC236}">
                    <a16:creationId xmlns:a16="http://schemas.microsoft.com/office/drawing/2014/main" id="{7DF6E41C-9B1C-47A3-8119-129E8576FE9E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416362" y="5944043"/>
                <a:ext cx="4694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20ADEF05-5777-4CBD-B6CE-C81E73EC3551}"/>
                  </a:ext>
                </a:extLst>
              </p14:cNvPr>
              <p14:cNvContentPartPr/>
              <p14:nvPr/>
            </p14:nvContentPartPr>
            <p14:xfrm>
              <a:off x="3978042" y="5951963"/>
              <a:ext cx="171360" cy="1368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20ADEF05-5777-4CBD-B6CE-C81E73EC3551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969042" y="5943323"/>
                <a:ext cx="1890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405" name="墨迹 404">
                <a:extLst>
                  <a:ext uri="{FF2B5EF4-FFF2-40B4-BE49-F238E27FC236}">
                    <a16:creationId xmlns:a16="http://schemas.microsoft.com/office/drawing/2014/main" id="{FAAE7B48-D9DF-4A61-AFC2-DBF2C0F2D09A}"/>
                  </a:ext>
                </a:extLst>
              </p14:cNvPr>
              <p14:cNvContentPartPr/>
              <p14:nvPr/>
            </p14:nvContentPartPr>
            <p14:xfrm>
              <a:off x="4024842" y="6006323"/>
              <a:ext cx="164520" cy="25560"/>
            </p14:xfrm>
          </p:contentPart>
        </mc:Choice>
        <mc:Fallback>
          <p:pic>
            <p:nvPicPr>
              <p:cNvPr id="405" name="墨迹 404">
                <a:extLst>
                  <a:ext uri="{FF2B5EF4-FFF2-40B4-BE49-F238E27FC236}">
                    <a16:creationId xmlns:a16="http://schemas.microsoft.com/office/drawing/2014/main" id="{FAAE7B48-D9DF-4A61-AFC2-DBF2C0F2D09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016202" y="5997323"/>
                <a:ext cx="182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8D8B91F1-C585-4DFE-8D2A-042A1916423E}"/>
                  </a:ext>
                </a:extLst>
              </p14:cNvPr>
              <p14:cNvContentPartPr/>
              <p14:nvPr/>
            </p14:nvContentPartPr>
            <p14:xfrm>
              <a:off x="4364682" y="5814803"/>
              <a:ext cx="221760" cy="28908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8D8B91F1-C585-4DFE-8D2A-042A1916423E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356042" y="5806163"/>
                <a:ext cx="2394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407" name="墨迹 406">
                <a:extLst>
                  <a:ext uri="{FF2B5EF4-FFF2-40B4-BE49-F238E27FC236}">
                    <a16:creationId xmlns:a16="http://schemas.microsoft.com/office/drawing/2014/main" id="{276211E2-4955-48C1-8B4B-E9EB8A28A85E}"/>
                  </a:ext>
                </a:extLst>
              </p14:cNvPr>
              <p14:cNvContentPartPr/>
              <p14:nvPr/>
            </p14:nvContentPartPr>
            <p14:xfrm>
              <a:off x="4657002" y="5963123"/>
              <a:ext cx="73800" cy="126720"/>
            </p14:xfrm>
          </p:contentPart>
        </mc:Choice>
        <mc:Fallback>
          <p:pic>
            <p:nvPicPr>
              <p:cNvPr id="407" name="墨迹 406">
                <a:extLst>
                  <a:ext uri="{FF2B5EF4-FFF2-40B4-BE49-F238E27FC236}">
                    <a16:creationId xmlns:a16="http://schemas.microsoft.com/office/drawing/2014/main" id="{276211E2-4955-48C1-8B4B-E9EB8A28A85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648362" y="5954483"/>
                <a:ext cx="914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3FA80B49-DA49-46D4-A2BD-566E41671C06}"/>
                  </a:ext>
                </a:extLst>
              </p14:cNvPr>
              <p14:cNvContentPartPr/>
              <p14:nvPr/>
            </p14:nvContentPartPr>
            <p14:xfrm>
              <a:off x="5193402" y="6013163"/>
              <a:ext cx="22320" cy="6804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3FA80B49-DA49-46D4-A2BD-566E41671C06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184402" y="6004523"/>
                <a:ext cx="399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416" name="墨迹 415">
                <a:extLst>
                  <a:ext uri="{FF2B5EF4-FFF2-40B4-BE49-F238E27FC236}">
                    <a16:creationId xmlns:a16="http://schemas.microsoft.com/office/drawing/2014/main" id="{12CF2950-FB35-4259-BB4B-CB0D714F2EF9}"/>
                  </a:ext>
                </a:extLst>
              </p14:cNvPr>
              <p14:cNvContentPartPr/>
              <p14:nvPr/>
            </p14:nvContentPartPr>
            <p14:xfrm>
              <a:off x="5058042" y="6196763"/>
              <a:ext cx="360" cy="360"/>
            </p14:xfrm>
          </p:contentPart>
        </mc:Choice>
        <mc:Fallback>
          <p:pic>
            <p:nvPicPr>
              <p:cNvPr id="416" name="墨迹 415">
                <a:extLst>
                  <a:ext uri="{FF2B5EF4-FFF2-40B4-BE49-F238E27FC236}">
                    <a16:creationId xmlns:a16="http://schemas.microsoft.com/office/drawing/2014/main" id="{12CF2950-FB35-4259-BB4B-CB0D714F2EF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049402" y="61877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417" name="墨迹 416">
                <a:extLst>
                  <a:ext uri="{FF2B5EF4-FFF2-40B4-BE49-F238E27FC236}">
                    <a16:creationId xmlns:a16="http://schemas.microsoft.com/office/drawing/2014/main" id="{E6E2210F-3A00-4671-9D46-B0D378C30700}"/>
                  </a:ext>
                </a:extLst>
              </p14:cNvPr>
              <p14:cNvContentPartPr/>
              <p14:nvPr/>
            </p14:nvContentPartPr>
            <p14:xfrm>
              <a:off x="5537202" y="6182723"/>
              <a:ext cx="360" cy="360"/>
            </p14:xfrm>
          </p:contentPart>
        </mc:Choice>
        <mc:Fallback>
          <p:pic>
            <p:nvPicPr>
              <p:cNvPr id="417" name="墨迹 416">
                <a:extLst>
                  <a:ext uri="{FF2B5EF4-FFF2-40B4-BE49-F238E27FC236}">
                    <a16:creationId xmlns:a16="http://schemas.microsoft.com/office/drawing/2014/main" id="{E6E2210F-3A00-4671-9D46-B0D378C3070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528202" y="61737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418" name="墨迹 417">
                <a:extLst>
                  <a:ext uri="{FF2B5EF4-FFF2-40B4-BE49-F238E27FC236}">
                    <a16:creationId xmlns:a16="http://schemas.microsoft.com/office/drawing/2014/main" id="{3CA7D349-94E9-42AE-9CF2-B20B8ED195F9}"/>
                  </a:ext>
                </a:extLst>
              </p14:cNvPr>
              <p14:cNvContentPartPr/>
              <p14:nvPr/>
            </p14:nvContentPartPr>
            <p14:xfrm>
              <a:off x="5602002" y="5791043"/>
              <a:ext cx="138600" cy="285120"/>
            </p14:xfrm>
          </p:contentPart>
        </mc:Choice>
        <mc:Fallback>
          <p:pic>
            <p:nvPicPr>
              <p:cNvPr id="418" name="墨迹 417">
                <a:extLst>
                  <a:ext uri="{FF2B5EF4-FFF2-40B4-BE49-F238E27FC236}">
                    <a16:creationId xmlns:a16="http://schemas.microsoft.com/office/drawing/2014/main" id="{3CA7D349-94E9-42AE-9CF2-B20B8ED195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593002" y="5782043"/>
                <a:ext cx="1562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C0C7051F-02F5-4502-947A-1442504799A2}"/>
                  </a:ext>
                </a:extLst>
              </p14:cNvPr>
              <p14:cNvContentPartPr/>
              <p14:nvPr/>
            </p14:nvContentPartPr>
            <p14:xfrm>
              <a:off x="5331642" y="5839283"/>
              <a:ext cx="138600" cy="34092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C0C7051F-02F5-4502-947A-1442504799A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322642" y="5830643"/>
                <a:ext cx="1562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420" name="墨迹 419">
                <a:extLst>
                  <a:ext uri="{FF2B5EF4-FFF2-40B4-BE49-F238E27FC236}">
                    <a16:creationId xmlns:a16="http://schemas.microsoft.com/office/drawing/2014/main" id="{4ADA2F45-DEF2-4860-ACFD-2912C8007B59}"/>
                  </a:ext>
                </a:extLst>
              </p14:cNvPr>
              <p14:cNvContentPartPr/>
              <p14:nvPr/>
            </p14:nvContentPartPr>
            <p14:xfrm>
              <a:off x="4885962" y="5880323"/>
              <a:ext cx="246600" cy="204840"/>
            </p14:xfrm>
          </p:contentPart>
        </mc:Choice>
        <mc:Fallback>
          <p:pic>
            <p:nvPicPr>
              <p:cNvPr id="420" name="墨迹 419">
                <a:extLst>
                  <a:ext uri="{FF2B5EF4-FFF2-40B4-BE49-F238E27FC236}">
                    <a16:creationId xmlns:a16="http://schemas.microsoft.com/office/drawing/2014/main" id="{4ADA2F45-DEF2-4860-ACFD-2912C8007B5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877322" y="5871339"/>
                <a:ext cx="264240" cy="22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421" name="墨迹 420">
                <a:extLst>
                  <a:ext uri="{FF2B5EF4-FFF2-40B4-BE49-F238E27FC236}">
                    <a16:creationId xmlns:a16="http://schemas.microsoft.com/office/drawing/2014/main" id="{8856866D-5C0B-403E-89E7-4A366EF134C9}"/>
                  </a:ext>
                </a:extLst>
              </p14:cNvPr>
              <p14:cNvContentPartPr/>
              <p14:nvPr/>
            </p14:nvContentPartPr>
            <p14:xfrm>
              <a:off x="1240242" y="3901763"/>
              <a:ext cx="361440" cy="250200"/>
            </p14:xfrm>
          </p:contentPart>
        </mc:Choice>
        <mc:Fallback>
          <p:pic>
            <p:nvPicPr>
              <p:cNvPr id="421" name="墨迹 420">
                <a:extLst>
                  <a:ext uri="{FF2B5EF4-FFF2-40B4-BE49-F238E27FC236}">
                    <a16:creationId xmlns:a16="http://schemas.microsoft.com/office/drawing/2014/main" id="{8856866D-5C0B-403E-89E7-4A366EF134C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31602" y="3893123"/>
                <a:ext cx="3790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422" name="墨迹 421">
                <a:extLst>
                  <a:ext uri="{FF2B5EF4-FFF2-40B4-BE49-F238E27FC236}">
                    <a16:creationId xmlns:a16="http://schemas.microsoft.com/office/drawing/2014/main" id="{E4CE1160-867B-4A45-B922-7C756C3EBA1B}"/>
                  </a:ext>
                </a:extLst>
              </p14:cNvPr>
              <p14:cNvContentPartPr/>
              <p14:nvPr/>
            </p14:nvContentPartPr>
            <p14:xfrm>
              <a:off x="2074362" y="4331603"/>
              <a:ext cx="1657440" cy="51840"/>
            </p14:xfrm>
          </p:contentPart>
        </mc:Choice>
        <mc:Fallback>
          <p:pic>
            <p:nvPicPr>
              <p:cNvPr id="422" name="墨迹 421">
                <a:extLst>
                  <a:ext uri="{FF2B5EF4-FFF2-40B4-BE49-F238E27FC236}">
                    <a16:creationId xmlns:a16="http://schemas.microsoft.com/office/drawing/2014/main" id="{E4CE1160-867B-4A45-B922-7C756C3EBA1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065362" y="4322603"/>
                <a:ext cx="167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135B4CF2-3345-473B-B450-409BFC59C134}"/>
                  </a:ext>
                </a:extLst>
              </p14:cNvPr>
              <p14:cNvContentPartPr/>
              <p14:nvPr/>
            </p14:nvContentPartPr>
            <p14:xfrm>
              <a:off x="5302482" y="4302083"/>
              <a:ext cx="451440" cy="22824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135B4CF2-3345-473B-B450-409BFC59C13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293842" y="4293083"/>
                <a:ext cx="469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FC1A8443-0360-4AF5-B717-D1381C99BBBA}"/>
                  </a:ext>
                </a:extLst>
              </p14:cNvPr>
              <p14:cNvContentPartPr/>
              <p14:nvPr/>
            </p14:nvContentPartPr>
            <p14:xfrm>
              <a:off x="5819082" y="4307843"/>
              <a:ext cx="90360" cy="13320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FC1A8443-0360-4AF5-B717-D1381C99BBB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810442" y="4298843"/>
                <a:ext cx="1080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446" name="墨迹 445">
                <a:extLst>
                  <a:ext uri="{FF2B5EF4-FFF2-40B4-BE49-F238E27FC236}">
                    <a16:creationId xmlns:a16="http://schemas.microsoft.com/office/drawing/2014/main" id="{DB4508BC-A5B8-4AF0-87CC-BBF88BFC4C9D}"/>
                  </a:ext>
                </a:extLst>
              </p14:cNvPr>
              <p14:cNvContentPartPr/>
              <p14:nvPr/>
            </p14:nvContentPartPr>
            <p14:xfrm>
              <a:off x="7376802" y="3879803"/>
              <a:ext cx="1144440" cy="396000"/>
            </p14:xfrm>
          </p:contentPart>
        </mc:Choice>
        <mc:Fallback>
          <p:pic>
            <p:nvPicPr>
              <p:cNvPr id="446" name="墨迹 445">
                <a:extLst>
                  <a:ext uri="{FF2B5EF4-FFF2-40B4-BE49-F238E27FC236}">
                    <a16:creationId xmlns:a16="http://schemas.microsoft.com/office/drawing/2014/main" id="{DB4508BC-A5B8-4AF0-87CC-BBF88BFC4C9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367802" y="3871163"/>
                <a:ext cx="11620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449" name="墨迹 448">
                <a:extLst>
                  <a:ext uri="{FF2B5EF4-FFF2-40B4-BE49-F238E27FC236}">
                    <a16:creationId xmlns:a16="http://schemas.microsoft.com/office/drawing/2014/main" id="{DF5DF8EB-8E81-41FA-B18A-10C3BD56CCB4}"/>
                  </a:ext>
                </a:extLst>
              </p14:cNvPr>
              <p14:cNvContentPartPr/>
              <p14:nvPr/>
            </p14:nvContentPartPr>
            <p14:xfrm>
              <a:off x="7272042" y="4291283"/>
              <a:ext cx="360" cy="360"/>
            </p14:xfrm>
          </p:contentPart>
        </mc:Choice>
        <mc:Fallback>
          <p:pic>
            <p:nvPicPr>
              <p:cNvPr id="449" name="墨迹 448">
                <a:extLst>
                  <a:ext uri="{FF2B5EF4-FFF2-40B4-BE49-F238E27FC236}">
                    <a16:creationId xmlns:a16="http://schemas.microsoft.com/office/drawing/2014/main" id="{DF5DF8EB-8E81-41FA-B18A-10C3BD56CCB4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263042" y="42826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6675497E-5988-4306-8188-FF1205E2EC43}"/>
                  </a:ext>
                </a:extLst>
              </p14:cNvPr>
              <p14:cNvContentPartPr/>
              <p14:nvPr/>
            </p14:nvContentPartPr>
            <p14:xfrm>
              <a:off x="6290322" y="4091843"/>
              <a:ext cx="916560" cy="311400"/>
            </p14:xfrm>
          </p:contentPart>
        </mc:Choice>
        <mc:Fallback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6675497E-5988-4306-8188-FF1205E2EC4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281322" y="4082843"/>
                <a:ext cx="9342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458" name="墨迹 457">
                <a:extLst>
                  <a:ext uri="{FF2B5EF4-FFF2-40B4-BE49-F238E27FC236}">
                    <a16:creationId xmlns:a16="http://schemas.microsoft.com/office/drawing/2014/main" id="{F7E61936-9385-4973-8534-9EB46B39841D}"/>
                  </a:ext>
                </a:extLst>
              </p14:cNvPr>
              <p14:cNvContentPartPr/>
              <p14:nvPr/>
            </p14:nvContentPartPr>
            <p14:xfrm>
              <a:off x="3307002" y="2410643"/>
              <a:ext cx="250920" cy="213480"/>
            </p14:xfrm>
          </p:contentPart>
        </mc:Choice>
        <mc:Fallback>
          <p:pic>
            <p:nvPicPr>
              <p:cNvPr id="458" name="墨迹 457">
                <a:extLst>
                  <a:ext uri="{FF2B5EF4-FFF2-40B4-BE49-F238E27FC236}">
                    <a16:creationId xmlns:a16="http://schemas.microsoft.com/office/drawing/2014/main" id="{F7E61936-9385-4973-8534-9EB46B39841D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298362" y="2402003"/>
                <a:ext cx="268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462" name="墨迹 461">
                <a:extLst>
                  <a:ext uri="{FF2B5EF4-FFF2-40B4-BE49-F238E27FC236}">
                    <a16:creationId xmlns:a16="http://schemas.microsoft.com/office/drawing/2014/main" id="{DAD8DA74-5447-4BBD-B427-4B7652DADF80}"/>
                  </a:ext>
                </a:extLst>
              </p14:cNvPr>
              <p14:cNvContentPartPr/>
              <p14:nvPr/>
            </p14:nvContentPartPr>
            <p14:xfrm>
              <a:off x="3217722" y="2791163"/>
              <a:ext cx="360" cy="360"/>
            </p14:xfrm>
          </p:contentPart>
        </mc:Choice>
        <mc:Fallback>
          <p:pic>
            <p:nvPicPr>
              <p:cNvPr id="462" name="墨迹 461">
                <a:extLst>
                  <a:ext uri="{FF2B5EF4-FFF2-40B4-BE49-F238E27FC236}">
                    <a16:creationId xmlns:a16="http://schemas.microsoft.com/office/drawing/2014/main" id="{DAD8DA74-5447-4BBD-B427-4B7652DADF8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208722" y="27825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467" name="墨迹 466">
                <a:extLst>
                  <a:ext uri="{FF2B5EF4-FFF2-40B4-BE49-F238E27FC236}">
                    <a16:creationId xmlns:a16="http://schemas.microsoft.com/office/drawing/2014/main" id="{07D1323A-7F50-4901-9B3D-FDE623DE5FED}"/>
                  </a:ext>
                </a:extLst>
              </p14:cNvPr>
              <p14:cNvContentPartPr/>
              <p14:nvPr/>
            </p14:nvContentPartPr>
            <p14:xfrm>
              <a:off x="2918202" y="2825003"/>
              <a:ext cx="541800" cy="79200"/>
            </p14:xfrm>
          </p:contentPart>
        </mc:Choice>
        <mc:Fallback>
          <p:pic>
            <p:nvPicPr>
              <p:cNvPr id="467" name="墨迹 466">
                <a:extLst>
                  <a:ext uri="{FF2B5EF4-FFF2-40B4-BE49-F238E27FC236}">
                    <a16:creationId xmlns:a16="http://schemas.microsoft.com/office/drawing/2014/main" id="{07D1323A-7F50-4901-9B3D-FDE623DE5FE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909562" y="2816003"/>
                <a:ext cx="5594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468" name="墨迹 467">
                <a:extLst>
                  <a:ext uri="{FF2B5EF4-FFF2-40B4-BE49-F238E27FC236}">
                    <a16:creationId xmlns:a16="http://schemas.microsoft.com/office/drawing/2014/main" id="{C5373663-29C9-4B98-8E9B-32A985B573CC}"/>
                  </a:ext>
                </a:extLst>
              </p14:cNvPr>
              <p14:cNvContentPartPr/>
              <p14:nvPr/>
            </p14:nvContentPartPr>
            <p14:xfrm>
              <a:off x="2891562" y="2415683"/>
              <a:ext cx="339840" cy="298440"/>
            </p14:xfrm>
          </p:contentPart>
        </mc:Choice>
        <mc:Fallback>
          <p:pic>
            <p:nvPicPr>
              <p:cNvPr id="468" name="墨迹 467">
                <a:extLst>
                  <a:ext uri="{FF2B5EF4-FFF2-40B4-BE49-F238E27FC236}">
                    <a16:creationId xmlns:a16="http://schemas.microsoft.com/office/drawing/2014/main" id="{C5373663-29C9-4B98-8E9B-32A985B573C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882913" y="2407043"/>
                <a:ext cx="357499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478" name="墨迹 477">
                <a:extLst>
                  <a:ext uri="{FF2B5EF4-FFF2-40B4-BE49-F238E27FC236}">
                    <a16:creationId xmlns:a16="http://schemas.microsoft.com/office/drawing/2014/main" id="{77528AED-BED7-4F16-AA58-892D81CFD898}"/>
                  </a:ext>
                </a:extLst>
              </p14:cNvPr>
              <p14:cNvContentPartPr/>
              <p14:nvPr/>
            </p14:nvContentPartPr>
            <p14:xfrm>
              <a:off x="2815242" y="3201923"/>
              <a:ext cx="1180440" cy="329400"/>
            </p14:xfrm>
          </p:contentPart>
        </mc:Choice>
        <mc:Fallback>
          <p:pic>
            <p:nvPicPr>
              <p:cNvPr id="478" name="墨迹 477">
                <a:extLst>
                  <a:ext uri="{FF2B5EF4-FFF2-40B4-BE49-F238E27FC236}">
                    <a16:creationId xmlns:a16="http://schemas.microsoft.com/office/drawing/2014/main" id="{77528AED-BED7-4F16-AA58-892D81CFD89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806602" y="3193283"/>
                <a:ext cx="119808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44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Estimation to Expectation &amp; Covariance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Estimation of Expectation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Estimation of Covariance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Unbiased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/>
                          </a:rPr>
                          <m:t>𝒊</m:t>
                        </m:r>
                        <m:r>
                          <a:rPr lang="en-US" altLang="zh-CN" b="1" i="1">
                            <a:latin typeface="Cambria Math"/>
                          </a:rPr>
                          <m:t>=</m:t>
                        </m:r>
                        <m:r>
                          <a:rPr lang="en-US" altLang="zh-CN" b="1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29D3AED-0676-4026-8789-36A8CFA25979}"/>
                  </a:ext>
                </a:extLst>
              </p14:cNvPr>
              <p14:cNvContentPartPr/>
              <p14:nvPr/>
            </p14:nvContentPartPr>
            <p14:xfrm>
              <a:off x="3363882" y="980003"/>
              <a:ext cx="5760" cy="17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29D3AED-0676-4026-8789-36A8CFA259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4882" y="971363"/>
                <a:ext cx="23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89613B5-F46A-4F06-8EB6-80F218C4B124}"/>
                  </a:ext>
                </a:extLst>
              </p14:cNvPr>
              <p14:cNvContentPartPr/>
              <p14:nvPr/>
            </p14:nvContentPartPr>
            <p14:xfrm>
              <a:off x="3437322" y="1031483"/>
              <a:ext cx="2145600" cy="36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89613B5-F46A-4F06-8EB6-80F218C4B1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8322" y="1022483"/>
                <a:ext cx="2163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A40C4F2-13D8-4745-A347-BA90FE1B4FF0}"/>
                  </a:ext>
                </a:extLst>
              </p14:cNvPr>
              <p14:cNvContentPartPr/>
              <p14:nvPr/>
            </p14:nvContentPartPr>
            <p14:xfrm>
              <a:off x="6306162" y="1066763"/>
              <a:ext cx="1822680" cy="1728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A40C4F2-13D8-4745-A347-BA90FE1B4F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7162" y="1057763"/>
                <a:ext cx="18403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49D1E31-7732-4306-BE0F-CC78A8F0C408}"/>
                  </a:ext>
                </a:extLst>
              </p14:cNvPr>
              <p14:cNvContentPartPr/>
              <p14:nvPr/>
            </p14:nvContentPartPr>
            <p14:xfrm>
              <a:off x="8133882" y="1266563"/>
              <a:ext cx="360" cy="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49D1E31-7732-4306-BE0F-CC78A8F0C4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5242" y="12575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E456343-D4C5-440C-B9FC-E8D05ED8C51A}"/>
                  </a:ext>
                </a:extLst>
              </p14:cNvPr>
              <p14:cNvContentPartPr/>
              <p14:nvPr/>
            </p14:nvContentPartPr>
            <p14:xfrm>
              <a:off x="6740682" y="376643"/>
              <a:ext cx="1016280" cy="2062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E456343-D4C5-440C-B9FC-E8D05ED8C5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1682" y="367988"/>
                <a:ext cx="1033920" cy="223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165C312-141C-40A7-8E0A-4DD23F2F39BD}"/>
                  </a:ext>
                </a:extLst>
              </p14:cNvPr>
              <p14:cNvContentPartPr/>
              <p14:nvPr/>
            </p14:nvContentPartPr>
            <p14:xfrm>
              <a:off x="938922" y="1626203"/>
              <a:ext cx="3916440" cy="112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165C312-141C-40A7-8E0A-4DD23F2F39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9922" y="1617563"/>
                <a:ext cx="39340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0ECC64E-98FC-43F0-939D-779935FE4B3A}"/>
                  </a:ext>
                </a:extLst>
              </p14:cNvPr>
              <p14:cNvContentPartPr/>
              <p14:nvPr/>
            </p14:nvContentPartPr>
            <p14:xfrm>
              <a:off x="852162" y="2047043"/>
              <a:ext cx="2059560" cy="7858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0ECC64E-98FC-43F0-939D-779935FE4B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3164" y="2038403"/>
                <a:ext cx="2077197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64E98557-E0E6-491E-95A6-E402FF6BD79D}"/>
                  </a:ext>
                </a:extLst>
              </p14:cNvPr>
              <p14:cNvContentPartPr/>
              <p14:nvPr/>
            </p14:nvContentPartPr>
            <p14:xfrm>
              <a:off x="3244722" y="3633923"/>
              <a:ext cx="89640" cy="216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64E98557-E0E6-491E-95A6-E402FF6BD7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36082" y="3624923"/>
                <a:ext cx="107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8AF0EB4B-4A43-417D-B2CF-7E1A7E530E93}"/>
                  </a:ext>
                </a:extLst>
              </p14:cNvPr>
              <p14:cNvContentPartPr/>
              <p14:nvPr/>
            </p14:nvContentPartPr>
            <p14:xfrm>
              <a:off x="3848442" y="3655523"/>
              <a:ext cx="119880" cy="28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8AF0EB4B-4A43-417D-B2CF-7E1A7E530E9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9442" y="3646883"/>
                <a:ext cx="137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56AB08B-DC42-43FC-801D-D296F25B783F}"/>
                  </a:ext>
                </a:extLst>
              </p14:cNvPr>
              <p14:cNvContentPartPr/>
              <p14:nvPr/>
            </p14:nvContentPartPr>
            <p14:xfrm>
              <a:off x="3280002" y="2151803"/>
              <a:ext cx="3600" cy="86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56AB08B-DC42-43FC-801D-D296F25B78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1362" y="2143163"/>
                <a:ext cx="212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4DFC467-A9D6-45C1-9C6E-D580507851C9}"/>
                  </a:ext>
                </a:extLst>
              </p14:cNvPr>
              <p14:cNvContentPartPr/>
              <p14:nvPr/>
            </p14:nvContentPartPr>
            <p14:xfrm>
              <a:off x="3903162" y="3626723"/>
              <a:ext cx="360" cy="68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4DFC467-A9D6-45C1-9C6E-D580507851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94162" y="3618083"/>
                <a:ext cx="18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11BDB77-929C-44AE-865A-046685084812}"/>
                  </a:ext>
                </a:extLst>
              </p14:cNvPr>
              <p14:cNvContentPartPr/>
              <p14:nvPr/>
            </p14:nvContentPartPr>
            <p14:xfrm>
              <a:off x="5352522" y="3673163"/>
              <a:ext cx="5040" cy="18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11BDB77-929C-44AE-865A-0466850848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43882" y="3664523"/>
                <a:ext cx="226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7F88B0BC-4855-417D-BC8F-11A24AEBCE58}"/>
                  </a:ext>
                </a:extLst>
              </p14:cNvPr>
              <p14:cNvContentPartPr/>
              <p14:nvPr/>
            </p14:nvContentPartPr>
            <p14:xfrm>
              <a:off x="6458442" y="3291923"/>
              <a:ext cx="918000" cy="4003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7F88B0BC-4855-417D-BC8F-11A24AEBCE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49802" y="3283275"/>
                <a:ext cx="935640" cy="417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E65ECBB-9561-43CF-AA80-0D031F9DBC18}"/>
                  </a:ext>
                </a:extLst>
              </p14:cNvPr>
              <p14:cNvContentPartPr/>
              <p14:nvPr/>
            </p14:nvContentPartPr>
            <p14:xfrm>
              <a:off x="5492562" y="3376523"/>
              <a:ext cx="793440" cy="1616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E65ECBB-9561-43CF-AA80-0D031F9DBC1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83562" y="3367503"/>
                <a:ext cx="811080" cy="17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C2D7AC6-8CB3-4A10-8FEE-2D809B2AACE9}"/>
                  </a:ext>
                </a:extLst>
              </p14:cNvPr>
              <p14:cNvContentPartPr/>
              <p14:nvPr/>
            </p14:nvContentPartPr>
            <p14:xfrm>
              <a:off x="2247882" y="3154763"/>
              <a:ext cx="279000" cy="6609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C2D7AC6-8CB3-4A10-8FEE-2D809B2AAC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38882" y="3146123"/>
                <a:ext cx="296640" cy="6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06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Independence &amp; Correlation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Independence</a:t>
                </a:r>
              </a:p>
              <a:p>
                <a:pPr lvl="1"/>
                <a:r>
                  <a:rPr lang="en-US" altLang="zh-CN" dirty="0"/>
                  <a:t>Generally, we have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𝑝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)≠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/>
                      </a:rPr>
                      <m:t>∀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,   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independent</a:t>
                </a:r>
              </a:p>
              <a:p>
                <a:r>
                  <a:rPr lang="en-US" altLang="zh-CN" dirty="0"/>
                  <a:t>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E</m:t>
                    </m:r>
                    <m:r>
                      <a:rPr lang="en-US" altLang="zh-CN" i="1">
                        <a:latin typeface="Cambria Math"/>
                      </a:rPr>
                      <m:t>[(</m:t>
                    </m:r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𝐸𝑋</m:t>
                    </m:r>
                    <m:r>
                      <a:rPr lang="en-US" altLang="zh-CN" i="1">
                        <a:latin typeface="Cambria Math"/>
                      </a:rPr>
                      <m:t>)(</m:t>
                    </m:r>
                    <m:r>
                      <a:rPr lang="en-US" altLang="zh-CN" i="1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𝐸𝑌</m:t>
                    </m:r>
                    <m:r>
                      <a:rPr lang="en-US" altLang="zh-CN" i="1">
                        <a:latin typeface="Cambria Math"/>
                      </a:rPr>
                      <m:t>)]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Pearson’s correlation coefficient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𝑋𝑌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Var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−1≤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𝑋𝑌</m:t>
                        </m:r>
                      </m:sub>
                    </m:sSub>
                    <m:r>
                      <a:rPr lang="en-US" altLang="zh-CN">
                        <a:solidFill>
                          <a:srgbClr val="FF0000"/>
                        </a:solidFill>
                        <a:latin typeface="Cambria Math"/>
                      </a:rPr>
                      <m:t>≤1</m:t>
                    </m:r>
                  </m:oMath>
                </a14:m>
                <a:r>
                  <a:rPr lang="en-US" altLang="zh-CN" dirty="0"/>
                  <a:t> .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 </m:t>
                    </m:r>
                  </m:oMath>
                </a14:m>
                <a:endParaRPr lang="en-US" altLang="zh-CN" b="0" i="0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𝑋𝑌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not correlated;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𝑋𝑌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=±1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there exists a perfect linear relationship between them.</a:t>
                </a:r>
              </a:p>
              <a:p>
                <a:r>
                  <a:rPr lang="en-US" altLang="zh-CN" dirty="0"/>
                  <a:t>Connection between independence &amp; correlation</a:t>
                </a:r>
              </a:p>
              <a:p>
                <a:pPr lvl="1"/>
                <a:r>
                  <a:rPr lang="en-US" altLang="zh-CN" dirty="0"/>
                  <a:t>Independence is stronger than uncorrelated</a:t>
                </a:r>
              </a:p>
              <a:p>
                <a:pPr lvl="1"/>
                <a:r>
                  <a:rPr lang="en-US" altLang="zh-CN" dirty="0"/>
                  <a:t>X and Y are independent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altLang="zh-CN" dirty="0">
                    <a:sym typeface="Wingdings" panose="05000000000000000000" pitchFamily="2" charset="2"/>
                  </a:rPr>
                  <a:t>X and Y are uncorrelated</a:t>
                </a: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X and Y are uncorrelated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⇏</m:t>
                    </m:r>
                  </m:oMath>
                </a14:m>
                <a:r>
                  <a:rPr lang="en-US" altLang="zh-CN" dirty="0"/>
                  <a:t>X and Y are independent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4" t="-1728" b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F0E4EA4-40D4-4215-888B-A9176BF2ABAC}"/>
                  </a:ext>
                </a:extLst>
              </p14:cNvPr>
              <p14:cNvContentPartPr/>
              <p14:nvPr/>
            </p14:nvContentPartPr>
            <p14:xfrm>
              <a:off x="561282" y="1024643"/>
              <a:ext cx="5648040" cy="112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F0E4EA4-40D4-4215-888B-A9176BF2AB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82" y="1016003"/>
                <a:ext cx="56656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4042449-C071-4A19-BABB-83967F110A4E}"/>
                  </a:ext>
                </a:extLst>
              </p14:cNvPr>
              <p14:cNvContentPartPr/>
              <p14:nvPr/>
            </p14:nvContentPartPr>
            <p14:xfrm>
              <a:off x="3213762" y="1968203"/>
              <a:ext cx="689040" cy="180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4042449-C071-4A19-BABB-83967F110A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4762" y="1959563"/>
                <a:ext cx="706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0C5509B-1F05-424F-8BE1-2E51EF381762}"/>
                  </a:ext>
                </a:extLst>
              </p14:cNvPr>
              <p14:cNvContentPartPr/>
              <p14:nvPr/>
            </p14:nvContentPartPr>
            <p14:xfrm>
              <a:off x="4257762" y="1941563"/>
              <a:ext cx="360000" cy="313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0C5509B-1F05-424F-8BE1-2E51EF3817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9122" y="1932923"/>
                <a:ext cx="3776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CD4E4A5C-1A03-4F9B-B3A2-0BE640F43164}"/>
                  </a:ext>
                </a:extLst>
              </p14:cNvPr>
              <p14:cNvContentPartPr/>
              <p14:nvPr/>
            </p14:nvContentPartPr>
            <p14:xfrm>
              <a:off x="3259122" y="1357283"/>
              <a:ext cx="500400" cy="2437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CD4E4A5C-1A03-4F9B-B3A2-0BE640F431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0122" y="1348296"/>
                <a:ext cx="518040" cy="26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7A65C91-9260-43E5-AF06-E6E969C5638E}"/>
                  </a:ext>
                </a:extLst>
              </p14:cNvPr>
              <p14:cNvContentPartPr/>
              <p14:nvPr/>
            </p14:nvContentPartPr>
            <p14:xfrm>
              <a:off x="4832682" y="1956323"/>
              <a:ext cx="463320" cy="482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7A65C91-9260-43E5-AF06-E6E969C563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23682" y="1947683"/>
                <a:ext cx="480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9A31628-FE2D-4408-A2B2-E436F0721AFE}"/>
                  </a:ext>
                </a:extLst>
              </p14:cNvPr>
              <p14:cNvContentPartPr/>
              <p14:nvPr/>
            </p14:nvContentPartPr>
            <p14:xfrm>
              <a:off x="4377282" y="1271963"/>
              <a:ext cx="1049040" cy="2469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9A31628-FE2D-4408-A2B2-E436F0721A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68642" y="1263323"/>
                <a:ext cx="1066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ED15C771-BA8F-4B4C-A6D3-6D73BC53061C}"/>
                  </a:ext>
                </a:extLst>
              </p14:cNvPr>
              <p14:cNvContentPartPr/>
              <p14:nvPr/>
            </p14:nvContentPartPr>
            <p14:xfrm>
              <a:off x="1392162" y="2302643"/>
              <a:ext cx="183240" cy="230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ED15C771-BA8F-4B4C-A6D3-6D73BC5306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83162" y="2294003"/>
                <a:ext cx="2008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7C0187C-3CFD-40CF-80CF-2045B3CD51C2}"/>
                  </a:ext>
                </a:extLst>
              </p14:cNvPr>
              <p14:cNvContentPartPr/>
              <p14:nvPr/>
            </p14:nvContentPartPr>
            <p14:xfrm>
              <a:off x="1818762" y="2297603"/>
              <a:ext cx="73800" cy="50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7C0187C-3CFD-40CF-80CF-2045B3CD51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09762" y="2288603"/>
                <a:ext cx="914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22F01ED-EB60-42F3-9C8F-7C9351FB10F5}"/>
                  </a:ext>
                </a:extLst>
              </p14:cNvPr>
              <p14:cNvContentPartPr/>
              <p14:nvPr/>
            </p14:nvContentPartPr>
            <p14:xfrm>
              <a:off x="2156442" y="2325683"/>
              <a:ext cx="619200" cy="291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22F01ED-EB60-42F3-9C8F-7C9351FB10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47442" y="2316683"/>
                <a:ext cx="636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AD7FDE14-214C-472B-8BA5-A7A448C84320}"/>
                  </a:ext>
                </a:extLst>
              </p14:cNvPr>
              <p14:cNvContentPartPr/>
              <p14:nvPr/>
            </p14:nvContentPartPr>
            <p14:xfrm>
              <a:off x="3263082" y="2312363"/>
              <a:ext cx="849960" cy="622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AD7FDE14-214C-472B-8BA5-A7A448C8432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54082" y="2303363"/>
                <a:ext cx="8676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489F262E-A524-4438-95F1-45836D5496D9}"/>
                  </a:ext>
                </a:extLst>
              </p14:cNvPr>
              <p14:cNvContentPartPr/>
              <p14:nvPr/>
            </p14:nvContentPartPr>
            <p14:xfrm>
              <a:off x="1153482" y="3086003"/>
              <a:ext cx="1099800" cy="1044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489F262E-A524-4438-95F1-45836D5496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4842" y="3077034"/>
                <a:ext cx="1117440" cy="12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C226BE5-4826-4321-A398-7915EABC7F45}"/>
                  </a:ext>
                </a:extLst>
              </p14:cNvPr>
              <p14:cNvContentPartPr/>
              <p14:nvPr/>
            </p14:nvContentPartPr>
            <p14:xfrm>
              <a:off x="2534082" y="3059723"/>
              <a:ext cx="2536920" cy="975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C226BE5-4826-4321-A398-7915EABC7F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25082" y="3051083"/>
                <a:ext cx="2554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F7E091E-3389-4998-A925-CB0E0B8D16DD}"/>
                  </a:ext>
                </a:extLst>
              </p14:cNvPr>
              <p14:cNvContentPartPr/>
              <p14:nvPr/>
            </p14:nvContentPartPr>
            <p14:xfrm>
              <a:off x="4892442" y="2222003"/>
              <a:ext cx="2673720" cy="6188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F7E091E-3389-4998-A925-CB0E0B8D16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3442" y="2213003"/>
                <a:ext cx="269136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CA00940-AAFB-4C7E-A145-B61BC00AEE5D}"/>
                  </a:ext>
                </a:extLst>
              </p14:cNvPr>
              <p14:cNvContentPartPr/>
              <p14:nvPr/>
            </p14:nvContentPartPr>
            <p14:xfrm>
              <a:off x="1107402" y="3494603"/>
              <a:ext cx="862200" cy="234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CA00940-AAFB-4C7E-A145-B61BC00AEE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98762" y="3485603"/>
                <a:ext cx="879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BAB2AEB8-0BF0-4DC6-B27A-FD0BC8B7E858}"/>
                  </a:ext>
                </a:extLst>
              </p14:cNvPr>
              <p14:cNvContentPartPr/>
              <p14:nvPr/>
            </p14:nvContentPartPr>
            <p14:xfrm>
              <a:off x="2688522" y="3533123"/>
              <a:ext cx="360" cy="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BAB2AEB8-0BF0-4DC6-B27A-FD0BC8B7E85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79882" y="35244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B6CD293A-77FE-44BC-873B-18747FB113C5}"/>
                  </a:ext>
                </a:extLst>
              </p14:cNvPr>
              <p14:cNvContentPartPr/>
              <p14:nvPr/>
            </p14:nvContentPartPr>
            <p14:xfrm>
              <a:off x="3731802" y="3607643"/>
              <a:ext cx="3600" cy="32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B6CD293A-77FE-44BC-873B-18747FB113C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23162" y="3599003"/>
                <a:ext cx="21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829E7C2-8606-496F-8188-6BCBB8170691}"/>
                  </a:ext>
                </a:extLst>
              </p14:cNvPr>
              <p14:cNvContentPartPr/>
              <p14:nvPr/>
            </p14:nvContentPartPr>
            <p14:xfrm>
              <a:off x="4584282" y="3371483"/>
              <a:ext cx="2334960" cy="3722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829E7C2-8606-496F-8188-6BCBB81706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5642" y="3362492"/>
                <a:ext cx="2352600" cy="38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B8B76C39-AC49-4A8B-BD35-EF219AEE70B1}"/>
                  </a:ext>
                </a:extLst>
              </p14:cNvPr>
              <p14:cNvContentPartPr/>
              <p14:nvPr/>
            </p14:nvContentPartPr>
            <p14:xfrm>
              <a:off x="7601802" y="3479123"/>
              <a:ext cx="393840" cy="561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B8B76C39-AC49-4A8B-BD35-EF219AEE70B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92802" y="3470180"/>
                <a:ext cx="411480" cy="7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9F77AB72-A506-4D74-91FD-AE2A20E87000}"/>
                  </a:ext>
                </a:extLst>
              </p14:cNvPr>
              <p14:cNvContentPartPr/>
              <p14:nvPr/>
            </p14:nvContentPartPr>
            <p14:xfrm>
              <a:off x="2349402" y="4173923"/>
              <a:ext cx="1443960" cy="910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9F77AB72-A506-4D74-91FD-AE2A20E8700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40402" y="4165283"/>
                <a:ext cx="1461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09A94EB3-7F6C-43CD-ADE8-5F2E73857E3D}"/>
                  </a:ext>
                </a:extLst>
              </p14:cNvPr>
              <p14:cNvContentPartPr/>
              <p14:nvPr/>
            </p14:nvContentPartPr>
            <p14:xfrm>
              <a:off x="1140522" y="4631843"/>
              <a:ext cx="352800" cy="108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09A94EB3-7F6C-43CD-ADE8-5F2E73857E3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31522" y="4622843"/>
                <a:ext cx="370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DCDD9D9-A197-46DF-87B9-59A1284AB185}"/>
                  </a:ext>
                </a:extLst>
              </p14:cNvPr>
              <p14:cNvContentPartPr/>
              <p14:nvPr/>
            </p14:nvContentPartPr>
            <p14:xfrm>
              <a:off x="313242" y="1436483"/>
              <a:ext cx="128880" cy="1670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DCDD9D9-A197-46DF-87B9-59A1284AB1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04602" y="1427843"/>
                <a:ext cx="1465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FCB962D0-C5C4-4B7A-A6D6-B307370091F2}"/>
                  </a:ext>
                </a:extLst>
              </p14:cNvPr>
              <p14:cNvContentPartPr/>
              <p14:nvPr/>
            </p14:nvContentPartPr>
            <p14:xfrm>
              <a:off x="294162" y="2557163"/>
              <a:ext cx="127800" cy="1591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FCB962D0-C5C4-4B7A-A6D6-B307370091F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5162" y="2548163"/>
                <a:ext cx="1454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EA92531-D7FF-45A7-9687-941C5748DE1D}"/>
                  </a:ext>
                </a:extLst>
              </p14:cNvPr>
              <p14:cNvContentPartPr/>
              <p14:nvPr/>
            </p14:nvContentPartPr>
            <p14:xfrm>
              <a:off x="1523202" y="1525763"/>
              <a:ext cx="1080" cy="54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EA92531-D7FF-45A7-9687-941C5748DE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14562" y="1517123"/>
                <a:ext cx="187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92876DC9-558E-47A5-8F44-45406F7B0562}"/>
                  </a:ext>
                </a:extLst>
              </p14:cNvPr>
              <p14:cNvContentPartPr/>
              <p14:nvPr/>
            </p14:nvContentPartPr>
            <p14:xfrm>
              <a:off x="1333482" y="2683523"/>
              <a:ext cx="1800" cy="3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92876DC9-558E-47A5-8F44-45406F7B056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324482" y="2674883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F6CC94D3-556B-4D7A-AEA7-4DAD35954636}"/>
                  </a:ext>
                </a:extLst>
              </p14:cNvPr>
              <p14:cNvContentPartPr/>
              <p14:nvPr/>
            </p14:nvContentPartPr>
            <p14:xfrm>
              <a:off x="362202" y="4828043"/>
              <a:ext cx="100800" cy="838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F6CC94D3-556B-4D7A-AEA7-4DAD3595463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3202" y="4819403"/>
                <a:ext cx="1184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BCB988C3-3866-42C8-810C-064635E951C5}"/>
                  </a:ext>
                </a:extLst>
              </p14:cNvPr>
              <p14:cNvContentPartPr/>
              <p14:nvPr/>
            </p14:nvContentPartPr>
            <p14:xfrm>
              <a:off x="1123602" y="5300003"/>
              <a:ext cx="4906800" cy="536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BCB988C3-3866-42C8-810C-064635E951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14962" y="5291003"/>
                <a:ext cx="492444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17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</a:t>
                </a:r>
                <a:r>
                  <a:rPr lang="en-US" altLang="zh-CN" dirty="0" err="1"/>
                  <a:t>uni</a:t>
                </a:r>
                <a:r>
                  <a:rPr lang="en-US" altLang="zh-CN" dirty="0"/>
                  <a:t>-variate Gaussian 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𝑁</m:t>
                    </m:r>
                    <m:r>
                      <a:rPr lang="en-US" altLang="zh-CN" i="1">
                        <a:latin typeface="Cambria Math"/>
                      </a:rPr>
                      <m:t> (</m:t>
                    </m:r>
                    <m:r>
                      <a:rPr lang="en-US" altLang="zh-CN" i="1">
                        <a:latin typeface="Cambria Math"/>
                      </a:rPr>
                      <m:t>𝜇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𝜋</m:t>
                            </m:r>
                          </m:e>
                        </m:rad>
                        <m:r>
                          <a:rPr lang="en-US" altLang="zh-CN" i="1">
                            <a:latin typeface="Cambria Math"/>
                          </a:rPr>
                          <m:t>𝜎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i="1" dirty="0">
                  <a:latin typeface="Cambria Math"/>
                </a:endParaRPr>
              </a:p>
              <a:p>
                <a:pPr lvl="1"/>
                <a:r>
                  <a:rPr lang="en-US" altLang="zh-CN" dirty="0"/>
                  <a:t>Gaussian distribution is determined by expectation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,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𝜎</m:t>
                    </m:r>
                  </m:oMath>
                </a14:m>
                <a:r>
                  <a:rPr lang="en-US" altLang="zh-CN" dirty="0"/>
                  <a:t>: standard deviation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Here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𝜇</m:t>
                    </m:r>
                    <m:r>
                      <a:rPr lang="en-US" altLang="zh-CN" i="1" dirty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𝜎</m:t>
                    </m:r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endParaRPr lang="zh-CN" altLang="en-US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5259" r="7863" b="5544"/>
          <a:stretch/>
        </p:blipFill>
        <p:spPr>
          <a:xfrm>
            <a:off x="4301066" y="2901244"/>
            <a:ext cx="4188177" cy="32624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34F07A8-465A-4E14-915C-263C429431EE}"/>
                  </a:ext>
                </a:extLst>
              </p14:cNvPr>
              <p14:cNvContentPartPr/>
              <p14:nvPr/>
            </p14:nvContentPartPr>
            <p14:xfrm>
              <a:off x="637962" y="1046243"/>
              <a:ext cx="1668240" cy="74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34F07A8-465A-4E14-915C-263C429431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962" y="1037243"/>
                <a:ext cx="1685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55DEA0E-19B3-4385-9FA1-13D491D38F1A}"/>
                  </a:ext>
                </a:extLst>
              </p14:cNvPr>
              <p14:cNvContentPartPr/>
              <p14:nvPr/>
            </p14:nvContentPartPr>
            <p14:xfrm>
              <a:off x="1414122" y="2173043"/>
              <a:ext cx="88200" cy="2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55DEA0E-19B3-4385-9FA1-13D491D38F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5482" y="2164043"/>
                <a:ext cx="105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8334A71-813A-4D7B-8C0A-C2CF56C56AD4}"/>
                  </a:ext>
                </a:extLst>
              </p14:cNvPr>
              <p14:cNvContentPartPr/>
              <p14:nvPr/>
            </p14:nvContentPartPr>
            <p14:xfrm>
              <a:off x="1424922" y="2223803"/>
              <a:ext cx="87120" cy="32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8334A71-813A-4D7B-8C0A-C2CF56C56A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5922" y="2214803"/>
                <a:ext cx="104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A397FB67-656F-4661-B62B-584D3A33A25E}"/>
                  </a:ext>
                </a:extLst>
              </p14:cNvPr>
              <p14:cNvContentPartPr/>
              <p14:nvPr/>
            </p14:nvContentPartPr>
            <p14:xfrm>
              <a:off x="1148802" y="369083"/>
              <a:ext cx="971280" cy="2109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A397FB67-656F-4661-B62B-584D3A33A2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0159" y="360083"/>
                <a:ext cx="988927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692AAD3-BD01-49E6-9DD5-5D679BF215CC}"/>
                  </a:ext>
                </a:extLst>
              </p14:cNvPr>
              <p14:cNvContentPartPr/>
              <p14:nvPr/>
            </p14:nvContentPartPr>
            <p14:xfrm>
              <a:off x="5737362" y="2624483"/>
              <a:ext cx="1537200" cy="860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692AAD3-BD01-49E6-9DD5-5D679BF215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28362" y="2615843"/>
                <a:ext cx="15548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752CB0F-D3DD-413F-8B65-89034B4E774F}"/>
                  </a:ext>
                </a:extLst>
              </p14:cNvPr>
              <p14:cNvContentPartPr/>
              <p14:nvPr/>
            </p14:nvContentPartPr>
            <p14:xfrm>
              <a:off x="1204602" y="3063323"/>
              <a:ext cx="1115280" cy="410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752CB0F-D3DD-413F-8B65-89034B4E77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95605" y="3054683"/>
                <a:ext cx="1132914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F0224906-CF62-4969-99C1-37301FEAF124}"/>
                  </a:ext>
                </a:extLst>
              </p14:cNvPr>
              <p14:cNvContentPartPr/>
              <p14:nvPr/>
            </p14:nvContentPartPr>
            <p14:xfrm>
              <a:off x="1087242" y="3460763"/>
              <a:ext cx="2630880" cy="43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F0224906-CF62-4969-99C1-37301FEAF1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8242" y="3452123"/>
                <a:ext cx="26485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9127CAA-E039-4C43-8888-08CE59751F1B}"/>
                  </a:ext>
                </a:extLst>
              </p14:cNvPr>
              <p14:cNvContentPartPr/>
              <p14:nvPr/>
            </p14:nvContentPartPr>
            <p14:xfrm>
              <a:off x="5688762" y="2083043"/>
              <a:ext cx="360" cy="234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9127CAA-E039-4C43-8888-08CE59751F1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79762" y="2074043"/>
                <a:ext cx="18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F6626C1-D5BA-4A74-8B54-867EE6F8B90B}"/>
                  </a:ext>
                </a:extLst>
              </p14:cNvPr>
              <p14:cNvContentPartPr/>
              <p14:nvPr/>
            </p14:nvContentPartPr>
            <p14:xfrm>
              <a:off x="5371602" y="1883963"/>
              <a:ext cx="174600" cy="4046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F6626C1-D5BA-4A74-8B54-867EE6F8B90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62602" y="1874963"/>
                <a:ext cx="1922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668AA63-2F90-42EC-8A03-1C985B96CEF1}"/>
                  </a:ext>
                </a:extLst>
              </p14:cNvPr>
              <p14:cNvContentPartPr/>
              <p14:nvPr/>
            </p14:nvContentPartPr>
            <p14:xfrm>
              <a:off x="5097282" y="1950563"/>
              <a:ext cx="183240" cy="1450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668AA63-2F90-42EC-8A03-1C985B96CEF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88282" y="1941923"/>
                <a:ext cx="200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C786CE9B-2715-406C-9021-DE63B144FEF2}"/>
                  </a:ext>
                </a:extLst>
              </p14:cNvPr>
              <p14:cNvContentPartPr/>
              <p14:nvPr/>
            </p14:nvContentPartPr>
            <p14:xfrm>
              <a:off x="4826562" y="1975403"/>
              <a:ext cx="153000" cy="2376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C786CE9B-2715-406C-9021-DE63B144FEF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7902" y="1966403"/>
                <a:ext cx="170682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6C68C9B4-D0E7-4067-8339-A5A03DFEDBC2}"/>
                  </a:ext>
                </a:extLst>
              </p14:cNvPr>
              <p14:cNvContentPartPr/>
              <p14:nvPr/>
            </p14:nvContentPartPr>
            <p14:xfrm>
              <a:off x="4494642" y="1980443"/>
              <a:ext cx="188640" cy="1566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6C68C9B4-D0E7-4067-8339-A5A03DFEDBC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85659" y="1971443"/>
                <a:ext cx="206246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9126F33F-168D-4E29-9541-97D49662AA74}"/>
                  </a:ext>
                </a:extLst>
              </p14:cNvPr>
              <p14:cNvContentPartPr/>
              <p14:nvPr/>
            </p14:nvContentPartPr>
            <p14:xfrm>
              <a:off x="5531802" y="1615403"/>
              <a:ext cx="1341000" cy="1519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9126F33F-168D-4E29-9541-97D49662AA7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2802" y="1606403"/>
                <a:ext cx="1358640" cy="1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454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𝐷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Σ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exp</m:t>
                    </m:r>
                    <m:r>
                      <a:rPr lang="en-US" altLang="zh-CN" i="1">
                        <a:latin typeface="Cambria Math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l-GR" altLang="zh-CN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 is the dimension of random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Σ</m:t>
                    </m:r>
                  </m:oMath>
                </a14:m>
                <a:r>
                  <a:rPr lang="en-US" altLang="zh-CN" dirty="0"/>
                  <a:t> is the covariance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𝝁</m:t>
                    </m:r>
                  </m:oMath>
                </a14:m>
                <a:r>
                  <a:rPr lang="en-US" altLang="zh-CN" dirty="0"/>
                  <a:t> is the expectation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Here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𝝁</m:t>
                    </m:r>
                    <m:r>
                      <a:rPr lang="en-US" altLang="zh-CN" i="1" dirty="0">
                        <a:latin typeface="Cambria Math"/>
                      </a:rPr>
                      <m:t>=(0,0)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Σ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6085" r="6542" b="6569"/>
          <a:stretch/>
        </p:blipFill>
        <p:spPr>
          <a:xfrm>
            <a:off x="4427984" y="2924944"/>
            <a:ext cx="4267200" cy="31947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F78D53A-7702-44FF-A46E-0FC2F8ACBB7F}"/>
                  </a:ext>
                </a:extLst>
              </p14:cNvPr>
              <p14:cNvContentPartPr/>
              <p14:nvPr/>
            </p14:nvContentPartPr>
            <p14:xfrm>
              <a:off x="1132602" y="1784603"/>
              <a:ext cx="172080" cy="13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F78D53A-7702-44FF-A46E-0FC2F8ACBB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602" y="1775963"/>
                <a:ext cx="189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E39CAFF-4B17-40FC-9F87-3B07AAC0A631}"/>
                  </a:ext>
                </a:extLst>
              </p14:cNvPr>
              <p14:cNvContentPartPr/>
              <p14:nvPr/>
            </p14:nvContentPartPr>
            <p14:xfrm>
              <a:off x="1190562" y="1828883"/>
              <a:ext cx="148680" cy="1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E39CAFF-4B17-40FC-9F87-3B07AAC0A6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1562" y="1820243"/>
                <a:ext cx="166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FDEDA3B-04BA-41F0-8509-E17D36998144}"/>
                  </a:ext>
                </a:extLst>
              </p14:cNvPr>
              <p14:cNvContentPartPr/>
              <p14:nvPr/>
            </p14:nvContentPartPr>
            <p14:xfrm>
              <a:off x="1232682" y="1841843"/>
              <a:ext cx="150480" cy="54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FDEDA3B-04BA-41F0-8509-E17D369981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3682" y="1832843"/>
                <a:ext cx="168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1B632C4-B5CA-4717-B125-25D402EA12C9}"/>
                  </a:ext>
                </a:extLst>
              </p14:cNvPr>
              <p14:cNvContentPartPr/>
              <p14:nvPr/>
            </p14:nvContentPartPr>
            <p14:xfrm>
              <a:off x="927042" y="1135163"/>
              <a:ext cx="631080" cy="1828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1B632C4-B5CA-4717-B125-25D402EA12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8042" y="1126523"/>
                <a:ext cx="6487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30C9AA5F-BF5E-45D6-8537-B91728D74040}"/>
                  </a:ext>
                </a:extLst>
              </p14:cNvPr>
              <p14:cNvContentPartPr/>
              <p14:nvPr/>
            </p14:nvContentPartPr>
            <p14:xfrm>
              <a:off x="2926122" y="1851563"/>
              <a:ext cx="375120" cy="1008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30C9AA5F-BF5E-45D6-8537-B91728D740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7122" y="1842563"/>
                <a:ext cx="392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FF62213A-0A90-436B-8B0F-E969C872BA38}"/>
                  </a:ext>
                </a:extLst>
              </p14:cNvPr>
              <p14:cNvContentPartPr/>
              <p14:nvPr/>
            </p14:nvContentPartPr>
            <p14:xfrm>
              <a:off x="1108482" y="2252603"/>
              <a:ext cx="77040" cy="216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FF62213A-0A90-436B-8B0F-E969C872BA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9482" y="2243603"/>
                <a:ext cx="94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F1F3DD2-B430-43F5-8865-ADEE4ABE1A67}"/>
                  </a:ext>
                </a:extLst>
              </p14:cNvPr>
              <p14:cNvContentPartPr/>
              <p14:nvPr/>
            </p14:nvContentPartPr>
            <p14:xfrm>
              <a:off x="2125122" y="2295443"/>
              <a:ext cx="3278160" cy="705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F1F3DD2-B430-43F5-8865-ADEE4ABE1A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16122" y="2286443"/>
                <a:ext cx="3295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98D4318E-6350-4337-B7F6-73B1869D31A4}"/>
                  </a:ext>
                </a:extLst>
              </p14:cNvPr>
              <p14:cNvContentPartPr/>
              <p14:nvPr/>
            </p14:nvContentPartPr>
            <p14:xfrm>
              <a:off x="1124322" y="2293283"/>
              <a:ext cx="265680" cy="446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98D4318E-6350-4337-B7F6-73B1869D31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5322" y="2284283"/>
                <a:ext cx="283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4BB93B0-0275-471D-A12C-6BCF20ED87B2}"/>
                  </a:ext>
                </a:extLst>
              </p14:cNvPr>
              <p14:cNvContentPartPr/>
              <p14:nvPr/>
            </p14:nvContentPartPr>
            <p14:xfrm>
              <a:off x="1105962" y="2720243"/>
              <a:ext cx="2975760" cy="1299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4BB93B0-0275-471D-A12C-6BCF20ED87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97321" y="2711218"/>
                <a:ext cx="2993402" cy="14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3B02CA4E-BCA6-4CD2-BFC2-E0D8C312BCE9}"/>
                  </a:ext>
                </a:extLst>
              </p14:cNvPr>
              <p14:cNvContentPartPr/>
              <p14:nvPr/>
            </p14:nvContentPartPr>
            <p14:xfrm>
              <a:off x="1742802" y="4450403"/>
              <a:ext cx="208080" cy="57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3B02CA4E-BCA6-4CD2-BFC2-E0D8C312BCE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4162" y="4441403"/>
                <a:ext cx="225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7E3EB638-59D6-4DEC-9784-A7A605D918D0}"/>
                  </a:ext>
                </a:extLst>
              </p14:cNvPr>
              <p14:cNvContentPartPr/>
              <p14:nvPr/>
            </p14:nvContentPartPr>
            <p14:xfrm>
              <a:off x="2597442" y="4654523"/>
              <a:ext cx="750240" cy="1749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7E3EB638-59D6-4DEC-9784-A7A605D918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88442" y="4645883"/>
                <a:ext cx="767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AD4C92C-892B-44CA-AE5E-4C3E30BF6CE2}"/>
                  </a:ext>
                </a:extLst>
              </p14:cNvPr>
              <p14:cNvContentPartPr/>
              <p14:nvPr/>
            </p14:nvContentPartPr>
            <p14:xfrm>
              <a:off x="2376762" y="4430603"/>
              <a:ext cx="545040" cy="622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AD4C92C-892B-44CA-AE5E-4C3E30BF6CE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67762" y="4421963"/>
                <a:ext cx="5626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A306F89-2319-43A2-B7D5-CD2AB83EBB90}"/>
                  </a:ext>
                </a:extLst>
              </p14:cNvPr>
              <p14:cNvContentPartPr/>
              <p14:nvPr/>
            </p14:nvContentPartPr>
            <p14:xfrm>
              <a:off x="3141762" y="4456883"/>
              <a:ext cx="639000" cy="594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A306F89-2319-43A2-B7D5-CD2AB83EBB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33122" y="4447883"/>
                <a:ext cx="656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67D19A92-8CF6-4B0C-8293-8986D0F87338}"/>
                  </a:ext>
                </a:extLst>
              </p14:cNvPr>
              <p14:cNvContentPartPr/>
              <p14:nvPr/>
            </p14:nvContentPartPr>
            <p14:xfrm>
              <a:off x="3886602" y="4539683"/>
              <a:ext cx="360" cy="3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67D19A92-8CF6-4B0C-8293-8986D0F8733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77602" y="4531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AFCA036C-4403-4FE4-B383-AC70C9F0A8EC}"/>
                  </a:ext>
                </a:extLst>
              </p14:cNvPr>
              <p14:cNvContentPartPr/>
              <p14:nvPr/>
            </p14:nvContentPartPr>
            <p14:xfrm>
              <a:off x="3996042" y="4449683"/>
              <a:ext cx="360" cy="3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AFCA036C-4403-4FE4-B383-AC70C9F0A8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87042" y="44406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D1DEFD88-033A-4486-A7F4-E42FFCB4DAB9}"/>
                  </a:ext>
                </a:extLst>
              </p14:cNvPr>
              <p14:cNvContentPartPr/>
              <p14:nvPr/>
            </p14:nvContentPartPr>
            <p14:xfrm>
              <a:off x="4018002" y="4468043"/>
              <a:ext cx="24480" cy="403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D1DEFD88-033A-4486-A7F4-E42FFCB4DAB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09002" y="4459043"/>
                <a:ext cx="421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9A55199D-AFD3-46D2-BD35-91CA655132A3}"/>
                  </a:ext>
                </a:extLst>
              </p14:cNvPr>
              <p14:cNvContentPartPr/>
              <p14:nvPr/>
            </p14:nvContentPartPr>
            <p14:xfrm>
              <a:off x="3445242" y="5025683"/>
              <a:ext cx="812160" cy="5166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9A55199D-AFD3-46D2-BD35-91CA655132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36242" y="5017043"/>
                <a:ext cx="829800" cy="5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22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Independence &amp; Correlation in G.D.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 general cases, two variables</a:t>
                </a:r>
              </a:p>
              <a:p>
                <a:pPr lvl="1"/>
                <a:r>
                  <a:rPr lang="en-US" altLang="zh-CN" dirty="0"/>
                  <a:t>are independent, they must be uncorrelated</a:t>
                </a:r>
              </a:p>
              <a:p>
                <a:pPr lvl="1"/>
                <a:r>
                  <a:rPr lang="en-US" altLang="zh-CN" dirty="0"/>
                  <a:t>are uncorrelated, we cannot guarantee they are independent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However, in Gaussian distribution, they are the same thing</a:t>
                </a:r>
              </a:p>
              <a:p>
                <a:pPr lvl="1"/>
                <a:r>
                  <a:rPr lang="en-US" altLang="zh-CN" dirty="0"/>
                  <a:t>Independence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⟺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uncorrelated</a:t>
                </a:r>
              </a:p>
              <a:p>
                <a:pPr lvl="1"/>
                <a:r>
                  <a:rPr lang="en-US" altLang="zh-CN" dirty="0"/>
                  <a:t>Uncorrelated means all the off-diagonal elements are zeros.</a:t>
                </a: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latin typeface="Cambria Math"/>
                            </a:rPr>
                            <m:t>…</m:t>
                          </m:r>
                        </m:e>
                        <m:e>
                          <m:r>
                            <a:rPr lang="en-US" altLang="zh-CN" i="1">
                              <a:latin typeface="Cambria Math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/>
                            </a:rPr>
                            <m:t>⋮</m:t>
                          </m:r>
                        </m:e>
                        <m:e>
                          <m:r>
                            <a:rPr lang="en-US" altLang="zh-CN" i="1">
                              <a:latin typeface="Cambria Math"/>
                            </a:rPr>
                            <m:t>⋮</m:t>
                          </m:r>
                        </m:e>
                        <m:e>
                          <m:r>
                            <a:rPr lang="en-US" altLang="zh-CN" i="1">
                              <a:latin typeface="Cambria Math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𝑗𝑗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593" t="-1111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3BB6C4-7483-4E16-B129-C0B7FDE033C6}"/>
                  </a:ext>
                </a:extLst>
              </p14:cNvPr>
              <p14:cNvContentPartPr/>
              <p14:nvPr/>
            </p14:nvContentPartPr>
            <p14:xfrm>
              <a:off x="3436560" y="2474568"/>
              <a:ext cx="4451040" cy="57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3BB6C4-7483-4E16-B129-C0B7FDE033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560" y="2465928"/>
                <a:ext cx="44686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71F2BED-12F9-4C3A-BA3D-399872D686C8}"/>
                  </a:ext>
                </a:extLst>
              </p14:cNvPr>
              <p14:cNvContentPartPr/>
              <p14:nvPr/>
            </p14:nvContentPartPr>
            <p14:xfrm>
              <a:off x="2509200" y="3314448"/>
              <a:ext cx="2679120" cy="26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71F2BED-12F9-4C3A-BA3D-399872D686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0200" y="3305448"/>
                <a:ext cx="2696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782234C-8EB7-4C15-875C-DE508C1EDADA}"/>
                  </a:ext>
                </a:extLst>
              </p14:cNvPr>
              <p14:cNvContentPartPr/>
              <p14:nvPr/>
            </p14:nvContentPartPr>
            <p14:xfrm>
              <a:off x="6124320" y="3367008"/>
              <a:ext cx="2586960" cy="40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782234C-8EB7-4C15-875C-DE508C1ED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5680" y="3358008"/>
                <a:ext cx="2604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46D65EB-507F-47B1-830A-04BDEBA64765}"/>
                  </a:ext>
                </a:extLst>
              </p14:cNvPr>
              <p14:cNvContentPartPr/>
              <p14:nvPr/>
            </p14:nvContentPartPr>
            <p14:xfrm>
              <a:off x="3673080" y="3789648"/>
              <a:ext cx="4320" cy="6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46D65EB-507F-47B1-830A-04BDEBA647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4080" y="3781008"/>
                <a:ext cx="21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AA38BB2-A3FD-49F6-B49E-5AE457906CCB}"/>
                  </a:ext>
                </a:extLst>
              </p14:cNvPr>
              <p14:cNvContentPartPr/>
              <p14:nvPr/>
            </p14:nvContentPartPr>
            <p14:xfrm>
              <a:off x="632520" y="3914208"/>
              <a:ext cx="171720" cy="2818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AA38BB2-A3FD-49F6-B49E-5AE457906C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3520" y="3905208"/>
                <a:ext cx="1893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94DA9DB-94C3-4CFA-A0E7-CBA472DBF359}"/>
                  </a:ext>
                </a:extLst>
              </p14:cNvPr>
              <p14:cNvContentPartPr/>
              <p14:nvPr/>
            </p14:nvContentPartPr>
            <p14:xfrm>
              <a:off x="1690560" y="4166568"/>
              <a:ext cx="19080" cy="82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94DA9DB-94C3-4CFA-A0E7-CBA472DBF3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1920" y="4157568"/>
                <a:ext cx="36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B390484-551C-44D2-B81A-9A6E577C2A7B}"/>
                  </a:ext>
                </a:extLst>
              </p14:cNvPr>
              <p14:cNvContentPartPr/>
              <p14:nvPr/>
            </p14:nvContentPartPr>
            <p14:xfrm>
              <a:off x="956880" y="4274568"/>
              <a:ext cx="1841040" cy="11386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B390484-551C-44D2-B81A-9A6E577C2A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240" y="4265568"/>
                <a:ext cx="1858680" cy="11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955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 &amp; matrix calculus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 concepts</a:t>
                </a:r>
              </a:p>
              <a:p>
                <a:pPr lvl="1"/>
                <a:r>
                  <a:rPr lang="en-US" altLang="zh-CN" dirty="0"/>
                  <a:t>Local minimum, necessary condition,</a:t>
                </a:r>
              </a:p>
              <a:p>
                <a:pPr lvl="1"/>
                <a:r>
                  <a:rPr lang="en-US" altLang="zh-CN" dirty="0"/>
                  <a:t>Matrix calculus</a:t>
                </a:r>
              </a:p>
              <a:p>
                <a:pPr lvl="1"/>
                <a:r>
                  <a:rPr lang="en-US" altLang="zh-CN" dirty="0"/>
                  <a:t>Convex &amp; non-convex optimization</a:t>
                </a:r>
              </a:p>
              <a:p>
                <a:pPr lvl="1"/>
                <a:r>
                  <a:rPr lang="en-US" altLang="zh-CN" dirty="0"/>
                  <a:t>Constrained optimization with Lagrange multipliers (important)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The complexity of algorithms </a:t>
                </a:r>
              </a:p>
              <a:p>
                <a:pPr lvl="1"/>
                <a:r>
                  <a:rPr lang="en-US" altLang="zh-CN" dirty="0"/>
                  <a:t>The big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notation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 r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37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algebra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Vector: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dot-product (inner-product):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Vector norm: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dirty="0"/>
                  <a:t>, it is a unit vector.</a:t>
                </a:r>
              </a:p>
              <a:p>
                <a:r>
                  <a:rPr lang="en-US" altLang="zh-CN" dirty="0"/>
                  <a:t>Orthogonal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𝒚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perpendicular,</a:t>
                </a:r>
                <a:r>
                  <a:rPr lang="zh-CN" altLang="en-US" dirty="0"/>
                  <a:t>𝒙⊥𝒚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519" r="5496" b="6342"/>
          <a:stretch/>
        </p:blipFill>
        <p:spPr>
          <a:xfrm>
            <a:off x="5463822" y="2708920"/>
            <a:ext cx="3499556" cy="3612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A6E4B20-3C00-4956-8E9F-F99C8BA239CA}"/>
                  </a:ext>
                </a:extLst>
              </p14:cNvPr>
              <p14:cNvContentPartPr/>
              <p14:nvPr/>
            </p14:nvContentPartPr>
            <p14:xfrm>
              <a:off x="700170" y="227531"/>
              <a:ext cx="18000" cy="878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A6E4B20-3C00-4956-8E9F-F99C8BA23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050" y="221411"/>
                <a:ext cx="30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63E0CC5-0983-4813-BB0F-4AA28CA07BCE}"/>
                  </a:ext>
                </a:extLst>
              </p14:cNvPr>
              <p14:cNvContentPartPr/>
              <p14:nvPr/>
            </p14:nvContentPartPr>
            <p14:xfrm>
              <a:off x="713130" y="374411"/>
              <a:ext cx="2520" cy="561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63E0CC5-0983-4813-BB0F-4AA28CA07B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010" y="368291"/>
                <a:ext cx="147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22F69BD-5210-481F-AD7E-D15C80E1A180}"/>
                  </a:ext>
                </a:extLst>
              </p14:cNvPr>
              <p14:cNvContentPartPr/>
              <p14:nvPr/>
            </p14:nvContentPartPr>
            <p14:xfrm>
              <a:off x="713130" y="517331"/>
              <a:ext cx="11880" cy="849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22F69BD-5210-481F-AD7E-D15C80E1A1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010" y="511211"/>
                <a:ext cx="241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43B7735-A9BC-4993-854A-C75ABA2334CE}"/>
                  </a:ext>
                </a:extLst>
              </p14:cNvPr>
              <p14:cNvContentPartPr/>
              <p14:nvPr/>
            </p14:nvContentPartPr>
            <p14:xfrm>
              <a:off x="724290" y="635771"/>
              <a:ext cx="4320" cy="907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43B7735-A9BC-4993-854A-C75ABA2334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170" y="629651"/>
                <a:ext cx="165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7902725-E285-4D6E-8D35-5033997061E4}"/>
                  </a:ext>
                </a:extLst>
              </p14:cNvPr>
              <p14:cNvContentPartPr/>
              <p14:nvPr/>
            </p14:nvContentPartPr>
            <p14:xfrm>
              <a:off x="728250" y="755651"/>
              <a:ext cx="5760" cy="421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7902725-E285-4D6E-8D35-5033997061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130" y="749531"/>
                <a:ext cx="180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ED08451-D851-4E45-A7DD-F33E6C317B71}"/>
                  </a:ext>
                </a:extLst>
              </p14:cNvPr>
              <p14:cNvContentPartPr/>
              <p14:nvPr/>
            </p14:nvContentPartPr>
            <p14:xfrm>
              <a:off x="681090" y="100451"/>
              <a:ext cx="16560" cy="702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ED08451-D851-4E45-A7DD-F33E6C317B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4970" y="94331"/>
                <a:ext cx="288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522B8E3-4C3D-428F-A4B2-9A22BA139A7F}"/>
                  </a:ext>
                </a:extLst>
              </p14:cNvPr>
              <p14:cNvContentPartPr/>
              <p14:nvPr/>
            </p14:nvContentPartPr>
            <p14:xfrm>
              <a:off x="1168530" y="156251"/>
              <a:ext cx="36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522B8E3-4C3D-428F-A4B2-9A22BA139A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2410" y="1501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BFDA038-4921-44C2-B0D7-54A6740D9DCD}"/>
                  </a:ext>
                </a:extLst>
              </p14:cNvPr>
              <p14:cNvContentPartPr/>
              <p14:nvPr/>
            </p14:nvContentPartPr>
            <p14:xfrm>
              <a:off x="870810" y="91451"/>
              <a:ext cx="218880" cy="2174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BFDA038-4921-44C2-B0D7-54A6740D9D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690" y="85331"/>
                <a:ext cx="231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BDC9B6B-A1CC-4054-859E-01F837BE81C4}"/>
                  </a:ext>
                </a:extLst>
              </p14:cNvPr>
              <p14:cNvContentPartPr/>
              <p14:nvPr/>
            </p14:nvContentPartPr>
            <p14:xfrm>
              <a:off x="2026410" y="1174691"/>
              <a:ext cx="61920" cy="1285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BDC9B6B-A1CC-4054-859E-01F837BE81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0290" y="1168571"/>
                <a:ext cx="74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E4E817C7-ABDD-4247-9ED4-83A4E8518058}"/>
                  </a:ext>
                </a:extLst>
              </p14:cNvPr>
              <p14:cNvContentPartPr/>
              <p14:nvPr/>
            </p14:nvContentPartPr>
            <p14:xfrm>
              <a:off x="1920570" y="1108811"/>
              <a:ext cx="59760" cy="1980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E4E817C7-ABDD-4247-9ED4-83A4E85180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14450" y="1102691"/>
                <a:ext cx="720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4117CC19-022B-4F2F-B2C6-9CC6D7580A75}"/>
                  </a:ext>
                </a:extLst>
              </p14:cNvPr>
              <p14:cNvContentPartPr/>
              <p14:nvPr/>
            </p14:nvContentPartPr>
            <p14:xfrm>
              <a:off x="2129010" y="1105571"/>
              <a:ext cx="324000" cy="2257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4117CC19-022B-4F2F-B2C6-9CC6D7580A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22890" y="1099451"/>
                <a:ext cx="3362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C87A4E8-9249-49E8-AE79-3D8D185975B1}"/>
                  </a:ext>
                </a:extLst>
              </p14:cNvPr>
              <p14:cNvContentPartPr/>
              <p14:nvPr/>
            </p14:nvContentPartPr>
            <p14:xfrm>
              <a:off x="2503050" y="1140131"/>
              <a:ext cx="197280" cy="9432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C87A4E8-9249-49E8-AE79-3D8D185975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96930" y="1134011"/>
                <a:ext cx="2095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B5F18FE-2DF6-439E-A539-B9FEACEA9FD1}"/>
                  </a:ext>
                </a:extLst>
              </p14:cNvPr>
              <p14:cNvContentPartPr/>
              <p14:nvPr/>
            </p14:nvContentPartPr>
            <p14:xfrm>
              <a:off x="2768730" y="1172891"/>
              <a:ext cx="11160" cy="25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B5F18FE-2DF6-439E-A539-B9FEACEA9F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2610" y="1166771"/>
                <a:ext cx="234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E038FA2-A1E8-49F3-80CC-1CB2500BDC45}"/>
                  </a:ext>
                </a:extLst>
              </p14:cNvPr>
              <p14:cNvContentPartPr/>
              <p14:nvPr/>
            </p14:nvContentPartPr>
            <p14:xfrm>
              <a:off x="2879610" y="1032491"/>
              <a:ext cx="255600" cy="1972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E038FA2-A1E8-49F3-80CC-1CB2500BDC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3490" y="1026371"/>
                <a:ext cx="2678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604F821C-F989-45A2-B2AE-250BA21C12E3}"/>
                  </a:ext>
                </a:extLst>
              </p14:cNvPr>
              <p14:cNvContentPartPr/>
              <p14:nvPr/>
            </p14:nvContentPartPr>
            <p14:xfrm>
              <a:off x="3685650" y="1070651"/>
              <a:ext cx="205920" cy="1080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604F821C-F989-45A2-B2AE-250BA21C12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79530" y="1064531"/>
                <a:ext cx="218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15C25BE-6E1F-4CE4-99C0-42D299ABE1D1}"/>
                  </a:ext>
                </a:extLst>
              </p14:cNvPr>
              <p14:cNvContentPartPr/>
              <p14:nvPr/>
            </p14:nvContentPartPr>
            <p14:xfrm>
              <a:off x="3211170" y="1096211"/>
              <a:ext cx="412920" cy="1299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15C25BE-6E1F-4CE4-99C0-42D299ABE1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05050" y="1090091"/>
                <a:ext cx="425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C89E0F1A-05AA-4451-ABAA-7C8D4C01CF72}"/>
                  </a:ext>
                </a:extLst>
              </p14:cNvPr>
              <p14:cNvContentPartPr/>
              <p14:nvPr/>
            </p14:nvContentPartPr>
            <p14:xfrm>
              <a:off x="4026930" y="918011"/>
              <a:ext cx="262080" cy="20232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C89E0F1A-05AA-4451-ABAA-7C8D4C01CF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20810" y="911891"/>
                <a:ext cx="274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FA06558-7A89-49FB-BD8F-5BC426AA1954}"/>
                  </a:ext>
                </a:extLst>
              </p14:cNvPr>
              <p14:cNvContentPartPr/>
              <p14:nvPr/>
            </p14:nvContentPartPr>
            <p14:xfrm>
              <a:off x="4445610" y="1009811"/>
              <a:ext cx="40680" cy="7056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FA06558-7A89-49FB-BD8F-5BC426AA195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39490" y="1003691"/>
                <a:ext cx="52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11F96A9-02BA-4F4E-A0B4-F79E61567B95}"/>
                  </a:ext>
                </a:extLst>
              </p14:cNvPr>
              <p14:cNvContentPartPr/>
              <p14:nvPr/>
            </p14:nvContentPartPr>
            <p14:xfrm>
              <a:off x="5094690" y="1033931"/>
              <a:ext cx="1440" cy="57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11F96A9-02BA-4F4E-A0B4-F79E61567B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88570" y="1027811"/>
                <a:ext cx="13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78BC867-C7D2-4A5E-8314-7F4BF88F2792}"/>
                  </a:ext>
                </a:extLst>
              </p14:cNvPr>
              <p14:cNvContentPartPr/>
              <p14:nvPr/>
            </p14:nvContentPartPr>
            <p14:xfrm>
              <a:off x="4546050" y="934571"/>
              <a:ext cx="460440" cy="13320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78BC867-C7D2-4A5E-8314-7F4BF88F27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39930" y="928451"/>
                <a:ext cx="472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5909781E-EF72-4CFA-BC19-DED0B520375B}"/>
                  </a:ext>
                </a:extLst>
              </p14:cNvPr>
              <p14:cNvContentPartPr/>
              <p14:nvPr/>
            </p14:nvContentPartPr>
            <p14:xfrm>
              <a:off x="3110730" y="1721171"/>
              <a:ext cx="220680" cy="1872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5909781E-EF72-4CFA-BC19-DED0B52037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04610" y="1715051"/>
                <a:ext cx="232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53DD185-9317-4687-B0EC-A468F2F6B1F9}"/>
                  </a:ext>
                </a:extLst>
              </p14:cNvPr>
              <p14:cNvContentPartPr/>
              <p14:nvPr/>
            </p14:nvContentPartPr>
            <p14:xfrm>
              <a:off x="3193530" y="1757891"/>
              <a:ext cx="183600" cy="792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53DD185-9317-4687-B0EC-A468F2F6B1F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7410" y="1751771"/>
                <a:ext cx="195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9598E05-6C3A-4DA9-AAE6-453D1083ABAB}"/>
                  </a:ext>
                </a:extLst>
              </p14:cNvPr>
              <p14:cNvContentPartPr/>
              <p14:nvPr/>
            </p14:nvContentPartPr>
            <p14:xfrm>
              <a:off x="3951690" y="1694891"/>
              <a:ext cx="315720" cy="7164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9598E05-6C3A-4DA9-AAE6-453D1083AB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45570" y="1688771"/>
                <a:ext cx="327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E37608FF-5B93-4767-83BA-1DDB30217037}"/>
                  </a:ext>
                </a:extLst>
              </p14:cNvPr>
              <p14:cNvContentPartPr/>
              <p14:nvPr/>
            </p14:nvContentPartPr>
            <p14:xfrm>
              <a:off x="2633730" y="1691651"/>
              <a:ext cx="277920" cy="4572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E37608FF-5B93-4767-83BA-1DDB302170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27610" y="1685531"/>
                <a:ext cx="2901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EFBB4148-D365-469B-912E-330D24B7B520}"/>
                  </a:ext>
                </a:extLst>
              </p14:cNvPr>
              <p14:cNvContentPartPr/>
              <p14:nvPr/>
            </p14:nvContentPartPr>
            <p14:xfrm>
              <a:off x="1868370" y="1655291"/>
              <a:ext cx="208080" cy="6156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EFBB4148-D365-469B-912E-330D24B7B5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62250" y="1649171"/>
                <a:ext cx="220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030803B-4CE1-41CC-B301-91F33A65E3E6}"/>
                  </a:ext>
                </a:extLst>
              </p14:cNvPr>
              <p14:cNvContentPartPr/>
              <p14:nvPr/>
            </p14:nvContentPartPr>
            <p14:xfrm>
              <a:off x="996450" y="2173331"/>
              <a:ext cx="4320" cy="1044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030803B-4CE1-41CC-B301-91F33A65E3E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0330" y="2167211"/>
                <a:ext cx="16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BA8034C4-4AB6-4874-B6C1-3012E7040382}"/>
                  </a:ext>
                </a:extLst>
              </p14:cNvPr>
              <p14:cNvContentPartPr/>
              <p14:nvPr/>
            </p14:nvContentPartPr>
            <p14:xfrm>
              <a:off x="5030970" y="2160011"/>
              <a:ext cx="170280" cy="11880"/>
            </p14:xfrm>
          </p:contentPart>
        </mc:Choice>
        <mc:Fallback xmlns=""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BA8034C4-4AB6-4874-B6C1-3012E70403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24850" y="2153891"/>
                <a:ext cx="1825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D5398110-78F5-448D-B15F-32BA9AFA38D1}"/>
                  </a:ext>
                </a:extLst>
              </p14:cNvPr>
              <p14:cNvContentPartPr/>
              <p14:nvPr/>
            </p14:nvContentPartPr>
            <p14:xfrm>
              <a:off x="5068770" y="2188091"/>
              <a:ext cx="183240" cy="1728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D5398110-78F5-448D-B15F-32BA9AFA38D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2650" y="2181971"/>
                <a:ext cx="1954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85107B8-711E-4546-BE38-22EE2B7D706B}"/>
                  </a:ext>
                </a:extLst>
              </p14:cNvPr>
              <p14:cNvContentPartPr/>
              <p14:nvPr/>
            </p14:nvContentPartPr>
            <p14:xfrm>
              <a:off x="4726050" y="2125451"/>
              <a:ext cx="149760" cy="5616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85107B8-711E-4546-BE38-22EE2B7D70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19930" y="2119331"/>
                <a:ext cx="162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5B323341-165A-44CE-93BA-44B9B3D09692}"/>
                  </a:ext>
                </a:extLst>
              </p14:cNvPr>
              <p14:cNvContentPartPr/>
              <p14:nvPr/>
            </p14:nvContentPartPr>
            <p14:xfrm>
              <a:off x="5797770" y="1454771"/>
              <a:ext cx="74880" cy="12780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5B323341-165A-44CE-93BA-44B9B3D096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91650" y="1448651"/>
                <a:ext cx="87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0D3CD6C3-45E1-4CCB-B781-2E2C481089CB}"/>
                  </a:ext>
                </a:extLst>
              </p14:cNvPr>
              <p14:cNvContentPartPr/>
              <p14:nvPr/>
            </p14:nvContentPartPr>
            <p14:xfrm>
              <a:off x="6561330" y="1450811"/>
              <a:ext cx="12960" cy="1620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0D3CD6C3-45E1-4CCB-B781-2E2C481089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55210" y="1444691"/>
                <a:ext cx="25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2226F90F-6DE9-492C-81BC-38D989442E6E}"/>
                  </a:ext>
                </a:extLst>
              </p14:cNvPr>
              <p14:cNvContentPartPr/>
              <p14:nvPr/>
            </p14:nvContentPartPr>
            <p14:xfrm>
              <a:off x="5967690" y="1379531"/>
              <a:ext cx="517680" cy="18216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2226F90F-6DE9-492C-81BC-38D989442E6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61570" y="1373411"/>
                <a:ext cx="529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D542F93A-5DCB-40D6-A773-B1581FB45AA7}"/>
                  </a:ext>
                </a:extLst>
              </p14:cNvPr>
              <p14:cNvContentPartPr/>
              <p14:nvPr/>
            </p14:nvContentPartPr>
            <p14:xfrm>
              <a:off x="5023410" y="1587251"/>
              <a:ext cx="628920" cy="25344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D542F93A-5DCB-40D6-A773-B1581FB45A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17290" y="1581131"/>
                <a:ext cx="6411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89902F04-C706-48CD-9CA4-0A19894E7E57}"/>
                  </a:ext>
                </a:extLst>
              </p14:cNvPr>
              <p14:cNvContentPartPr/>
              <p14:nvPr/>
            </p14:nvContentPartPr>
            <p14:xfrm>
              <a:off x="6139050" y="2171531"/>
              <a:ext cx="114120" cy="1404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89902F04-C706-48CD-9CA4-0A19894E7E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32930" y="2165411"/>
                <a:ext cx="126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7F7496B-C09B-4A64-90F7-F2B68691BB85}"/>
                  </a:ext>
                </a:extLst>
              </p14:cNvPr>
              <p14:cNvContentPartPr/>
              <p14:nvPr/>
            </p14:nvContentPartPr>
            <p14:xfrm>
              <a:off x="6082890" y="2213651"/>
              <a:ext cx="141840" cy="864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7F7496B-C09B-4A64-90F7-F2B68691BB8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76770" y="2207531"/>
                <a:ext cx="1540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3BDCD4EB-83D7-4590-9A87-B84FA3B80FF4}"/>
                  </a:ext>
                </a:extLst>
              </p14:cNvPr>
              <p14:cNvContentPartPr/>
              <p14:nvPr/>
            </p14:nvContentPartPr>
            <p14:xfrm>
              <a:off x="5745210" y="2166851"/>
              <a:ext cx="167760" cy="2520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3BDCD4EB-83D7-4590-9A87-B84FA3B80FF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39090" y="2160731"/>
                <a:ext cx="180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B811AFF-F43E-465D-926F-1FEB2C309101}"/>
                  </a:ext>
                </a:extLst>
              </p14:cNvPr>
              <p14:cNvContentPartPr/>
              <p14:nvPr/>
            </p14:nvContentPartPr>
            <p14:xfrm>
              <a:off x="6789210" y="2213291"/>
              <a:ext cx="1293480" cy="8712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B811AFF-F43E-465D-926F-1FEB2C30910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83090" y="2207171"/>
                <a:ext cx="1305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79F7A1D-DD40-4E4E-B314-B254D71307F8}"/>
                  </a:ext>
                </a:extLst>
              </p14:cNvPr>
              <p14:cNvContentPartPr/>
              <p14:nvPr/>
            </p14:nvContentPartPr>
            <p14:xfrm>
              <a:off x="2700690" y="2685611"/>
              <a:ext cx="1733760" cy="104400"/>
            </p14:xfrm>
          </p:contentPart>
        </mc:Choice>
        <mc:Fallback xmlns=""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79F7A1D-DD40-4E4E-B314-B254D71307F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94570" y="2679491"/>
                <a:ext cx="1746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522839DB-8A7A-45E5-B1D4-921B5C3730CF}"/>
                  </a:ext>
                </a:extLst>
              </p14:cNvPr>
              <p14:cNvContentPartPr/>
              <p14:nvPr/>
            </p14:nvContentPartPr>
            <p14:xfrm>
              <a:off x="4573770" y="2717291"/>
              <a:ext cx="776520" cy="67680"/>
            </p14:xfrm>
          </p:contentPart>
        </mc:Choice>
        <mc:Fallback xmlns=""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522839DB-8A7A-45E5-B1D4-921B5C3730C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67650" y="2711171"/>
                <a:ext cx="7887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031BB15F-2485-45F1-A38F-516F35AFA0F7}"/>
                  </a:ext>
                </a:extLst>
              </p14:cNvPr>
              <p14:cNvContentPartPr/>
              <p14:nvPr/>
            </p14:nvContentPartPr>
            <p14:xfrm>
              <a:off x="1351410" y="3152891"/>
              <a:ext cx="561960" cy="26280"/>
            </p14:xfrm>
          </p:contentPart>
        </mc:Choice>
        <mc:Fallback xmlns=""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031BB15F-2485-45F1-A38F-516F35AFA0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45290" y="3146771"/>
                <a:ext cx="574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9424DA21-1D12-41C5-85F8-E536CDE2A996}"/>
                  </a:ext>
                </a:extLst>
              </p14:cNvPr>
              <p14:cNvContentPartPr/>
              <p14:nvPr/>
            </p14:nvContentPartPr>
            <p14:xfrm>
              <a:off x="2211450" y="3138491"/>
              <a:ext cx="60840" cy="468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9424DA21-1D12-41C5-85F8-E536CDE2A99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05330" y="3132371"/>
                <a:ext cx="730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D5077A15-7F47-4D3C-8212-04BFEEBDB6EA}"/>
                  </a:ext>
                </a:extLst>
              </p14:cNvPr>
              <p14:cNvContentPartPr/>
              <p14:nvPr/>
            </p14:nvContentPartPr>
            <p14:xfrm>
              <a:off x="2850810" y="3129131"/>
              <a:ext cx="1389600" cy="40320"/>
            </p14:xfrm>
          </p:contentPart>
        </mc:Choice>
        <mc:Fallback xmlns=""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D5077A15-7F47-4D3C-8212-04BFEEBDB6E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44690" y="3123011"/>
                <a:ext cx="14018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F52F841B-61FD-436E-835A-75F3AABA2D6C}"/>
                  </a:ext>
                </a:extLst>
              </p14:cNvPr>
              <p14:cNvContentPartPr/>
              <p14:nvPr/>
            </p14:nvContentPartPr>
            <p14:xfrm>
              <a:off x="174570" y="1991171"/>
              <a:ext cx="608760" cy="199368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F52F841B-61FD-436E-835A-75F3AABA2D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8450" y="1985051"/>
                <a:ext cx="621000" cy="20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48DB2FF4-082E-4AE6-B8A0-237E0D845B68}"/>
                  </a:ext>
                </a:extLst>
              </p14:cNvPr>
              <p14:cNvContentPartPr/>
              <p14:nvPr/>
            </p14:nvContentPartPr>
            <p14:xfrm>
              <a:off x="1050090" y="3975851"/>
              <a:ext cx="185040" cy="4968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48DB2FF4-082E-4AE6-B8A0-237E0D845B6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3970" y="3969731"/>
                <a:ext cx="197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5B13F1F1-DEB7-4E15-AE70-378D404FA561}"/>
                  </a:ext>
                </a:extLst>
              </p14:cNvPr>
              <p14:cNvContentPartPr/>
              <p14:nvPr/>
            </p14:nvContentPartPr>
            <p14:xfrm>
              <a:off x="1492530" y="4030931"/>
              <a:ext cx="122040" cy="10080"/>
            </p14:xfrm>
          </p:contentPart>
        </mc:Choice>
        <mc:Fallback xmlns=""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5B13F1F1-DEB7-4E15-AE70-378D404FA56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86410" y="4024811"/>
                <a:ext cx="134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6E1E302B-EC3D-4DA3-947F-33F817559130}"/>
                  </a:ext>
                </a:extLst>
              </p14:cNvPr>
              <p14:cNvContentPartPr/>
              <p14:nvPr/>
            </p14:nvContentPartPr>
            <p14:xfrm>
              <a:off x="2828850" y="5323331"/>
              <a:ext cx="151560" cy="31968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6E1E302B-EC3D-4DA3-947F-33F8175591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22730" y="5317211"/>
                <a:ext cx="163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205EBA92-F88E-4173-A7E2-CEFE013F036D}"/>
                  </a:ext>
                </a:extLst>
              </p14:cNvPr>
              <p14:cNvContentPartPr/>
              <p14:nvPr/>
            </p14:nvContentPartPr>
            <p14:xfrm>
              <a:off x="1245210" y="4620251"/>
              <a:ext cx="1338120" cy="90576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205EBA92-F88E-4173-A7E2-CEFE013F036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39090" y="4614131"/>
                <a:ext cx="1350360" cy="9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63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algebra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determines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length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  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determines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direction</a:t>
                </a: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Angle</a:t>
                </a:r>
                <a:r>
                  <a:rPr lang="en-US" altLang="zh-CN" dirty="0"/>
                  <a:t> between vectors: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/>
                      </a:rPr>
                      <m:t>cos</m:t>
                    </m:r>
                    <m:r>
                      <a:rPr lang="en-US" altLang="zh-CN" i="1">
                        <a:latin typeface="Cambria Math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Projection</a:t>
                </a:r>
                <a:r>
                  <a:rPr lang="en-US" altLang="zh-CN" dirty="0"/>
                  <a:t> of </a:t>
                </a:r>
                <a:r>
                  <a:rPr lang="zh-CN" altLang="en-US" dirty="0"/>
                  <a:t>𝒙 </a:t>
                </a:r>
                <a:r>
                  <a:rPr lang="en-US" altLang="zh-CN" dirty="0"/>
                  <a:t>on </a:t>
                </a:r>
                <a:r>
                  <a:rPr lang="zh-CN" altLang="en-US" dirty="0"/>
                  <a:t>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direction: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length: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>
                            <a:latin typeface="Cambria Math"/>
                          </a:rPr>
                          <m:t>⋅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  <m:r>
                      <a:rPr lang="en-US" altLang="zh-CN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pro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j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num>
                      <m:den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b="1" i="1">
                        <a:latin typeface="Cambria Math"/>
                      </a:rPr>
                      <m:t>𝒚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pro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j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⊥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𝒛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pro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j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𝒛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247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181663" y="4735395"/>
            <a:ext cx="3821233" cy="1521460"/>
            <a:chOff x="4932040" y="4859868"/>
            <a:chExt cx="3821233" cy="1521460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4932040" y="6237312"/>
              <a:ext cx="37444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4932040" y="5013176"/>
              <a:ext cx="2160240" cy="12241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20272" y="4859868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4859868"/>
                  <a:ext cx="370614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377850" y="5867980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850" y="5867980"/>
                  <a:ext cx="375423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/>
            <p:cNvCxnSpPr/>
            <p:nvPr/>
          </p:nvCxnSpPr>
          <p:spPr>
            <a:xfrm>
              <a:off x="7020272" y="5125834"/>
              <a:ext cx="0" cy="1255494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5004048" y="6381328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44519" y="5661248"/>
                  <a:ext cx="3561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4519" y="5661248"/>
                  <a:ext cx="35618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486308" y="5867980"/>
                  <a:ext cx="381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𝜽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308" y="5867980"/>
                  <a:ext cx="381836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76131" y="6256855"/>
                <a:ext cx="510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131" y="6256855"/>
                <a:ext cx="51001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B658780-C52A-437F-B6AA-1B223D99C4A9}"/>
                  </a:ext>
                </a:extLst>
              </p14:cNvPr>
              <p14:cNvContentPartPr/>
              <p14:nvPr/>
            </p14:nvContentPartPr>
            <p14:xfrm>
              <a:off x="802770" y="1708571"/>
              <a:ext cx="111600" cy="241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B658780-C52A-437F-B6AA-1B223D99C4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6650" y="1702451"/>
                <a:ext cx="1238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23175B2-E184-4792-A8CD-814B6A6897D4}"/>
                  </a:ext>
                </a:extLst>
              </p14:cNvPr>
              <p14:cNvContentPartPr/>
              <p14:nvPr/>
            </p14:nvContentPartPr>
            <p14:xfrm>
              <a:off x="820410" y="1763291"/>
              <a:ext cx="127800" cy="9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23175B2-E184-4792-A8CD-814B6A6897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290" y="1757171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F55D5E3-53F7-482E-9BBA-C9045CCB8B0C}"/>
                  </a:ext>
                </a:extLst>
              </p14:cNvPr>
              <p14:cNvContentPartPr/>
              <p14:nvPr/>
            </p14:nvContentPartPr>
            <p14:xfrm>
              <a:off x="3805530" y="1698851"/>
              <a:ext cx="850320" cy="406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F55D5E3-53F7-482E-9BBA-C9045CCB8B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9410" y="1692731"/>
                <a:ext cx="862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FD121A6-1125-43E5-AA8F-AF02AD725DC7}"/>
                  </a:ext>
                </a:extLst>
              </p14:cNvPr>
              <p14:cNvContentPartPr/>
              <p14:nvPr/>
            </p14:nvContentPartPr>
            <p14:xfrm>
              <a:off x="7468890" y="1693811"/>
              <a:ext cx="920880" cy="302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FD121A6-1125-43E5-AA8F-AF02AD725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2770" y="1687691"/>
                <a:ext cx="933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14DA116-8BF2-4359-8DE4-BD0E642FDF2A}"/>
                  </a:ext>
                </a:extLst>
              </p14:cNvPr>
              <p14:cNvContentPartPr/>
              <p14:nvPr/>
            </p14:nvContentPartPr>
            <p14:xfrm>
              <a:off x="1092570" y="1749611"/>
              <a:ext cx="507240" cy="6840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14DA116-8BF2-4359-8DE4-BD0E642FDF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6450" y="1743491"/>
                <a:ext cx="519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F8E9A32-29FB-47BA-A1B3-CFF2E4F8CC6C}"/>
                  </a:ext>
                </a:extLst>
              </p14:cNvPr>
              <p14:cNvContentPartPr/>
              <p14:nvPr/>
            </p14:nvContentPartPr>
            <p14:xfrm>
              <a:off x="3857730" y="1818731"/>
              <a:ext cx="675360" cy="763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F8E9A32-29FB-47BA-A1B3-CFF2E4F8CC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1610" y="1812611"/>
                <a:ext cx="687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48A40455-EC90-4E82-B274-C4645FAB5C19}"/>
                  </a:ext>
                </a:extLst>
              </p14:cNvPr>
              <p14:cNvContentPartPr/>
              <p14:nvPr/>
            </p14:nvContentPartPr>
            <p14:xfrm>
              <a:off x="3868530" y="129251"/>
              <a:ext cx="1718640" cy="10940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48A40455-EC90-4E82-B274-C4645FAB5C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2410" y="123131"/>
                <a:ext cx="1730880" cy="11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4A1B9429-B4FE-42FB-B29C-0416C343C738}"/>
                  </a:ext>
                </a:extLst>
              </p14:cNvPr>
              <p14:cNvContentPartPr/>
              <p14:nvPr/>
            </p14:nvContentPartPr>
            <p14:xfrm>
              <a:off x="901050" y="2287091"/>
              <a:ext cx="360" cy="1728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4A1B9429-B4FE-42FB-B29C-0416C343C7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4930" y="2280971"/>
                <a:ext cx="12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1575103-B745-4629-AFC7-C0980BFB6304}"/>
                  </a:ext>
                </a:extLst>
              </p14:cNvPr>
              <p14:cNvContentPartPr/>
              <p14:nvPr/>
            </p14:nvContentPartPr>
            <p14:xfrm>
              <a:off x="1398930" y="2679851"/>
              <a:ext cx="186840" cy="5868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1575103-B745-4629-AFC7-C0980BFB63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92810" y="2673731"/>
                <a:ext cx="1990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F278A49A-BE44-41A0-8EDC-2F1F8FF9BAD8}"/>
                  </a:ext>
                </a:extLst>
              </p14:cNvPr>
              <p14:cNvContentPartPr/>
              <p14:nvPr/>
            </p14:nvContentPartPr>
            <p14:xfrm>
              <a:off x="1051890" y="2710451"/>
              <a:ext cx="217440" cy="3060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F278A49A-BE44-41A0-8EDC-2F1F8FF9BAD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5770" y="2704331"/>
                <a:ext cx="229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43FFE9C8-77E2-4F8A-8482-11400383C274}"/>
                  </a:ext>
                </a:extLst>
              </p14:cNvPr>
              <p14:cNvContentPartPr/>
              <p14:nvPr/>
            </p14:nvContentPartPr>
            <p14:xfrm>
              <a:off x="6122130" y="2343611"/>
              <a:ext cx="156240" cy="21312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43FFE9C8-77E2-4F8A-8482-11400383C2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16010" y="2337491"/>
                <a:ext cx="168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BAC7D46-9F52-4C76-A7AC-CD1E9C1B4749}"/>
                  </a:ext>
                </a:extLst>
              </p14:cNvPr>
              <p14:cNvContentPartPr/>
              <p14:nvPr/>
            </p14:nvContentPartPr>
            <p14:xfrm>
              <a:off x="4951050" y="1883171"/>
              <a:ext cx="1019880" cy="61056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BAC7D46-9F52-4C76-A7AC-CD1E9C1B47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44930" y="1877051"/>
                <a:ext cx="103212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A6001D61-EB79-4DF5-9AAE-0DEF0D99D2A7}"/>
                  </a:ext>
                </a:extLst>
              </p14:cNvPr>
              <p14:cNvContentPartPr/>
              <p14:nvPr/>
            </p14:nvContentPartPr>
            <p14:xfrm>
              <a:off x="1039290" y="3186011"/>
              <a:ext cx="2250000" cy="15840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A6001D61-EB79-4DF5-9AAE-0DEF0D99D2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3170" y="3179891"/>
                <a:ext cx="2262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675E5F0-E045-45D4-8FB1-7A97C5621E16}"/>
                  </a:ext>
                </a:extLst>
              </p14:cNvPr>
              <p14:cNvContentPartPr/>
              <p14:nvPr/>
            </p14:nvContentPartPr>
            <p14:xfrm>
              <a:off x="2691690" y="3612611"/>
              <a:ext cx="87120" cy="3204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675E5F0-E045-45D4-8FB1-7A97C5621E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85570" y="3606491"/>
                <a:ext cx="993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5FD3B304-9B38-41A4-867F-C11C136CFD21}"/>
                  </a:ext>
                </a:extLst>
              </p14:cNvPr>
              <p14:cNvContentPartPr/>
              <p14:nvPr/>
            </p14:nvContentPartPr>
            <p14:xfrm>
              <a:off x="3383970" y="3620891"/>
              <a:ext cx="163800" cy="19080"/>
            </p14:xfrm>
          </p:contentPart>
        </mc:Choice>
        <mc:Fallback xmlns=""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5FD3B304-9B38-41A4-867F-C11C136CFD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7850" y="3614771"/>
                <a:ext cx="1760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E1B5698-D3F8-4F1B-9D32-90DE6E36D5E1}"/>
                  </a:ext>
                </a:extLst>
              </p14:cNvPr>
              <p14:cNvContentPartPr/>
              <p14:nvPr/>
            </p14:nvContentPartPr>
            <p14:xfrm>
              <a:off x="7559970" y="5109491"/>
              <a:ext cx="5760" cy="252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E1B5698-D3F8-4F1B-9D32-90DE6E36D5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3850" y="5103371"/>
                <a:ext cx="180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8932D540-60E5-4B19-A886-C54F5C8047DC}"/>
                  </a:ext>
                </a:extLst>
              </p14:cNvPr>
              <p14:cNvContentPartPr/>
              <p14:nvPr/>
            </p14:nvContentPartPr>
            <p14:xfrm>
              <a:off x="8322810" y="6167891"/>
              <a:ext cx="16200" cy="2340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8932D540-60E5-4B19-A886-C54F5C8047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16690" y="6161771"/>
                <a:ext cx="28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3FDDAE65-FE47-43CA-BAC0-D6DA380B55B2}"/>
                  </a:ext>
                </a:extLst>
              </p14:cNvPr>
              <p14:cNvContentPartPr/>
              <p14:nvPr/>
            </p14:nvContentPartPr>
            <p14:xfrm>
              <a:off x="7379250" y="1855811"/>
              <a:ext cx="1089720" cy="3744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3FDDAE65-FE47-43CA-BAC0-D6DA380B55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73130" y="1849691"/>
                <a:ext cx="1101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6D8320F0-B1CF-468C-8FB7-D4DEC16A36E4}"/>
                  </a:ext>
                </a:extLst>
              </p14:cNvPr>
              <p14:cNvContentPartPr/>
              <p14:nvPr/>
            </p14:nvContentPartPr>
            <p14:xfrm>
              <a:off x="7521810" y="1771571"/>
              <a:ext cx="912960" cy="4932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6D8320F0-B1CF-468C-8FB7-D4DEC16A36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15690" y="1765451"/>
                <a:ext cx="925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DAF7EF22-7BCB-43D2-BF83-D3A34C91B326}"/>
                  </a:ext>
                </a:extLst>
              </p14:cNvPr>
              <p14:cNvContentPartPr/>
              <p14:nvPr/>
            </p14:nvContentPartPr>
            <p14:xfrm>
              <a:off x="3690690" y="4148651"/>
              <a:ext cx="340920" cy="7236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DAF7EF22-7BCB-43D2-BF83-D3A34C91B3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84570" y="4142531"/>
                <a:ext cx="3531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E5BCA836-2A54-48EB-9805-F78FC5D01496}"/>
                  </a:ext>
                </a:extLst>
              </p14:cNvPr>
              <p14:cNvContentPartPr/>
              <p14:nvPr/>
            </p14:nvContentPartPr>
            <p14:xfrm>
              <a:off x="4159410" y="4015091"/>
              <a:ext cx="21600" cy="4284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E5BCA836-2A54-48EB-9805-F78FC5D0149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53290" y="4008971"/>
                <a:ext cx="33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9BCAC9CE-4891-45A1-8849-F7F67DA1EDBF}"/>
                  </a:ext>
                </a:extLst>
              </p14:cNvPr>
              <p14:cNvContentPartPr/>
              <p14:nvPr/>
            </p14:nvContentPartPr>
            <p14:xfrm>
              <a:off x="4765290" y="4272851"/>
              <a:ext cx="360" cy="36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9BCAC9CE-4891-45A1-8849-F7F67DA1ED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59170" y="42667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70FD994B-CFE9-43B5-A32A-7F1B5858F124}"/>
                  </a:ext>
                </a:extLst>
              </p14:cNvPr>
              <p14:cNvContentPartPr/>
              <p14:nvPr/>
            </p14:nvContentPartPr>
            <p14:xfrm>
              <a:off x="4257690" y="4200491"/>
              <a:ext cx="452880" cy="1836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70FD994B-CFE9-43B5-A32A-7F1B5858F12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51570" y="4194371"/>
                <a:ext cx="465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1CF16975-5E2B-42E4-B461-1D0D01028ADF}"/>
                  </a:ext>
                </a:extLst>
              </p14:cNvPr>
              <p14:cNvContentPartPr/>
              <p14:nvPr/>
            </p14:nvContentPartPr>
            <p14:xfrm>
              <a:off x="1972770" y="2655731"/>
              <a:ext cx="2452320" cy="25884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1CF16975-5E2B-42E4-B461-1D0D01028A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66650" y="2649611"/>
                <a:ext cx="24645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4A599F8F-74FA-4229-A212-AB408C7EC379}"/>
                  </a:ext>
                </a:extLst>
              </p14:cNvPr>
              <p14:cNvContentPartPr/>
              <p14:nvPr/>
            </p14:nvContentPartPr>
            <p14:xfrm>
              <a:off x="5127090" y="2588771"/>
              <a:ext cx="1413360" cy="1792440"/>
            </p14:xfrm>
          </p:contentPart>
        </mc:Choice>
        <mc:Fallback xmlns=""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4A599F8F-74FA-4229-A212-AB408C7EC3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20970" y="2582651"/>
                <a:ext cx="1425600" cy="18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2E20CE77-B314-4172-9658-13AD69F07575}"/>
                  </a:ext>
                </a:extLst>
              </p14:cNvPr>
              <p14:cNvContentPartPr/>
              <p14:nvPr/>
            </p14:nvContentPartPr>
            <p14:xfrm>
              <a:off x="6849330" y="4321091"/>
              <a:ext cx="395640" cy="16560"/>
            </p14:xfrm>
          </p:contentPart>
        </mc:Choice>
        <mc:Fallback xmlns=""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2E20CE77-B314-4172-9658-13AD69F0757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43210" y="4314971"/>
                <a:ext cx="4078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CA11C0A2-5415-4AF4-8CC5-551B73B19E4E}"/>
                  </a:ext>
                </a:extLst>
              </p14:cNvPr>
              <p14:cNvContentPartPr/>
              <p14:nvPr/>
            </p14:nvContentPartPr>
            <p14:xfrm>
              <a:off x="6899370" y="4393091"/>
              <a:ext cx="415800" cy="23760"/>
            </p14:xfrm>
          </p:contentPart>
        </mc:Choice>
        <mc:Fallback xmlns=""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CA11C0A2-5415-4AF4-8CC5-551B73B19E4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93250" y="4386971"/>
                <a:ext cx="428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B88CA66B-825C-420F-8858-A79B721FB0B1}"/>
                  </a:ext>
                </a:extLst>
              </p14:cNvPr>
              <p14:cNvContentPartPr/>
              <p14:nvPr/>
            </p14:nvContentPartPr>
            <p14:xfrm>
              <a:off x="7413450" y="4362491"/>
              <a:ext cx="45720" cy="4248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B88CA66B-825C-420F-8858-A79B721FB0B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07330" y="4356371"/>
                <a:ext cx="57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4F99A1D-82C4-47B4-9239-35DA089BFF36}"/>
                  </a:ext>
                </a:extLst>
              </p14:cNvPr>
              <p14:cNvContentPartPr/>
              <p14:nvPr/>
            </p14:nvContentPartPr>
            <p14:xfrm>
              <a:off x="7473210" y="3928331"/>
              <a:ext cx="99360" cy="5472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4F99A1D-82C4-47B4-9239-35DA089BFF3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67090" y="3922211"/>
                <a:ext cx="111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66E1A6CB-6C0A-4960-926E-8D9B7317A1D8}"/>
                  </a:ext>
                </a:extLst>
              </p14:cNvPr>
              <p14:cNvContentPartPr/>
              <p14:nvPr/>
            </p14:nvContentPartPr>
            <p14:xfrm>
              <a:off x="7473210" y="4026611"/>
              <a:ext cx="120240" cy="6840"/>
            </p14:xfrm>
          </p:contentPart>
        </mc:Choice>
        <mc:Fallback xmlns=""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66E1A6CB-6C0A-4960-926E-8D9B7317A1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67090" y="4020491"/>
                <a:ext cx="1324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18B61A02-64C6-4E0F-9440-C4C0A7E28319}"/>
                  </a:ext>
                </a:extLst>
              </p14:cNvPr>
              <p14:cNvContentPartPr/>
              <p14:nvPr/>
            </p14:nvContentPartPr>
            <p14:xfrm>
              <a:off x="7731690" y="3871811"/>
              <a:ext cx="541800" cy="268200"/>
            </p14:xfrm>
          </p:contentPart>
        </mc:Choice>
        <mc:Fallback xmlns=""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18B61A02-64C6-4E0F-9440-C4C0A7E2831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25570" y="3865691"/>
                <a:ext cx="5540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BB3BCB38-AC79-480C-AC8C-92CF199D7F33}"/>
                  </a:ext>
                </a:extLst>
              </p14:cNvPr>
              <p14:cNvContentPartPr/>
              <p14:nvPr/>
            </p14:nvContentPartPr>
            <p14:xfrm>
              <a:off x="3521490" y="4188251"/>
              <a:ext cx="360" cy="360"/>
            </p14:xfrm>
          </p:contentPart>
        </mc:Choice>
        <mc:Fallback xmlns=""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BB3BCB38-AC79-480C-AC8C-92CF199D7F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15370" y="41821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317FF17C-EB72-4670-95AD-D92A0D69116D}"/>
                  </a:ext>
                </a:extLst>
              </p14:cNvPr>
              <p14:cNvContentPartPr/>
              <p14:nvPr/>
            </p14:nvContentPartPr>
            <p14:xfrm>
              <a:off x="2157090" y="3706571"/>
              <a:ext cx="483840" cy="731520"/>
            </p14:xfrm>
          </p:contentPart>
        </mc:Choice>
        <mc:Fallback xmlns=""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317FF17C-EB72-4670-95AD-D92A0D69116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50970" y="3700451"/>
                <a:ext cx="4960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10356C3C-0DD5-438D-B323-080B678D1DCB}"/>
                  </a:ext>
                </a:extLst>
              </p14:cNvPr>
              <p14:cNvContentPartPr/>
              <p14:nvPr/>
            </p14:nvContentPartPr>
            <p14:xfrm>
              <a:off x="7271970" y="5319731"/>
              <a:ext cx="360" cy="3312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10356C3C-0DD5-438D-B323-080B678D1D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65850" y="5313611"/>
                <a:ext cx="12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864AEA3F-B07B-482E-92EA-06F2D0B5486F}"/>
                  </a:ext>
                </a:extLst>
              </p14:cNvPr>
              <p14:cNvContentPartPr/>
              <p14:nvPr/>
            </p14:nvContentPartPr>
            <p14:xfrm>
              <a:off x="7270890" y="5575331"/>
              <a:ext cx="360" cy="360"/>
            </p14:xfrm>
          </p:contentPart>
        </mc:Choice>
        <mc:Fallback xmlns=""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864AEA3F-B07B-482E-92EA-06F2D0B5486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64770" y="55692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37C65254-0088-4061-9AEF-88B8F5E3CA77}"/>
                  </a:ext>
                </a:extLst>
              </p14:cNvPr>
              <p14:cNvContentPartPr/>
              <p14:nvPr/>
            </p14:nvContentPartPr>
            <p14:xfrm>
              <a:off x="5254170" y="5809691"/>
              <a:ext cx="2562840" cy="945000"/>
            </p14:xfrm>
          </p:contentPart>
        </mc:Choice>
        <mc:Fallback xmlns=""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37C65254-0088-4061-9AEF-88B8F5E3CA7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48050" y="5803571"/>
                <a:ext cx="257508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4F13C66D-74FC-4A0E-AE03-E4D98E3E8663}"/>
                  </a:ext>
                </a:extLst>
              </p14:cNvPr>
              <p14:cNvContentPartPr/>
              <p14:nvPr/>
            </p14:nvContentPartPr>
            <p14:xfrm>
              <a:off x="3934770" y="4858931"/>
              <a:ext cx="800280" cy="309240"/>
            </p14:xfrm>
          </p:contentPart>
        </mc:Choice>
        <mc:Fallback xmlns=""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4F13C66D-74FC-4A0E-AE03-E4D98E3E866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28650" y="4852811"/>
                <a:ext cx="8125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B0A71565-9BD6-4FAC-BE45-B5C565673CA9}"/>
                  </a:ext>
                </a:extLst>
              </p14:cNvPr>
              <p14:cNvContentPartPr/>
              <p14:nvPr/>
            </p14:nvContentPartPr>
            <p14:xfrm>
              <a:off x="5235090" y="5061251"/>
              <a:ext cx="6120" cy="7200"/>
            </p14:xfrm>
          </p:contentPart>
        </mc:Choice>
        <mc:Fallback xmlns=""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B0A71565-9BD6-4FAC-BE45-B5C565673CA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28970" y="5055131"/>
                <a:ext cx="18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99AB13FE-1F29-497D-86F4-5618F436FA88}"/>
                  </a:ext>
                </a:extLst>
              </p14:cNvPr>
              <p14:cNvContentPartPr/>
              <p14:nvPr/>
            </p14:nvContentPartPr>
            <p14:xfrm>
              <a:off x="4942050" y="4888451"/>
              <a:ext cx="134280" cy="222840"/>
            </p14:xfrm>
          </p:contentPart>
        </mc:Choice>
        <mc:Fallback xmlns=""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99AB13FE-1F29-497D-86F4-5618F436FA8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35930" y="4882331"/>
                <a:ext cx="146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33F09F7-FBF0-4327-92E4-69D781D08FAD}"/>
                  </a:ext>
                </a:extLst>
              </p14:cNvPr>
              <p14:cNvContentPartPr/>
              <p14:nvPr/>
            </p14:nvContentPartPr>
            <p14:xfrm>
              <a:off x="2120010" y="4856771"/>
              <a:ext cx="1509480" cy="344520"/>
            </p14:xfrm>
          </p:contentPart>
        </mc:Choice>
        <mc:Fallback xmlns=""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33F09F7-FBF0-4327-92E4-69D781D08F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13890" y="4850651"/>
                <a:ext cx="15217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7A891602-1AFD-4F08-BFA5-FEF7BF12AC8B}"/>
                  </a:ext>
                </a:extLst>
              </p14:cNvPr>
              <p14:cNvContentPartPr/>
              <p14:nvPr/>
            </p14:nvContentPartPr>
            <p14:xfrm>
              <a:off x="1497570" y="6086171"/>
              <a:ext cx="441720" cy="245160"/>
            </p14:xfrm>
          </p:contentPart>
        </mc:Choice>
        <mc:Fallback xmlns=""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7A891602-1AFD-4F08-BFA5-FEF7BF12AC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91450" y="6080051"/>
                <a:ext cx="4539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62D9B928-C85A-4C6E-8318-D3F9A0C23F62}"/>
                  </a:ext>
                </a:extLst>
              </p14:cNvPr>
              <p14:cNvContentPartPr/>
              <p14:nvPr/>
            </p14:nvContentPartPr>
            <p14:xfrm>
              <a:off x="7117530" y="4904291"/>
              <a:ext cx="267480" cy="238320"/>
            </p14:xfrm>
          </p:contentPart>
        </mc:Choice>
        <mc:Fallback xmlns=""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62D9B928-C85A-4C6E-8318-D3F9A0C23F6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11410" y="4898171"/>
                <a:ext cx="2797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B103A162-C370-4F8E-BF3E-A58213B50B32}"/>
                  </a:ext>
                </a:extLst>
              </p14:cNvPr>
              <p14:cNvContentPartPr/>
              <p14:nvPr/>
            </p14:nvContentPartPr>
            <p14:xfrm>
              <a:off x="2150610" y="6034691"/>
              <a:ext cx="167760" cy="235800"/>
            </p14:xfrm>
          </p:contentPart>
        </mc:Choice>
        <mc:Fallback xmlns=""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B103A162-C370-4F8E-BF3E-A58213B50B3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44490" y="6028571"/>
                <a:ext cx="180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60DD773C-92CB-4C59-91D4-BB0BB017B685}"/>
                  </a:ext>
                </a:extLst>
              </p14:cNvPr>
              <p14:cNvContentPartPr/>
              <p14:nvPr/>
            </p14:nvContentPartPr>
            <p14:xfrm>
              <a:off x="2514930" y="6164651"/>
              <a:ext cx="167400" cy="10800"/>
            </p14:xfrm>
          </p:contentPart>
        </mc:Choice>
        <mc:Fallback xmlns=""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60DD773C-92CB-4C59-91D4-BB0BB017B68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08810" y="6158531"/>
                <a:ext cx="179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2D86F0CD-643D-4C5A-A2FA-3030E62B50DD}"/>
                  </a:ext>
                </a:extLst>
              </p14:cNvPr>
              <p14:cNvContentPartPr/>
              <p14:nvPr/>
            </p14:nvContentPartPr>
            <p14:xfrm>
              <a:off x="3249690" y="6105611"/>
              <a:ext cx="220320" cy="176760"/>
            </p14:xfrm>
          </p:contentPart>
        </mc:Choice>
        <mc:Fallback xmlns=""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2D86F0CD-643D-4C5A-A2FA-3030E62B50D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43570" y="6099491"/>
                <a:ext cx="2325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2FEC49CC-36F4-4883-9F49-F32C8CBE76EF}"/>
                  </a:ext>
                </a:extLst>
              </p14:cNvPr>
              <p14:cNvContentPartPr/>
              <p14:nvPr/>
            </p14:nvContentPartPr>
            <p14:xfrm>
              <a:off x="2886810" y="5984291"/>
              <a:ext cx="203400" cy="279720"/>
            </p14:xfrm>
          </p:contentPart>
        </mc:Choice>
        <mc:Fallback xmlns=""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2FEC49CC-36F4-4883-9F49-F32C8CBE76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80690" y="5978171"/>
                <a:ext cx="215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75FC2F03-E000-4867-A649-00A082FACA9B}"/>
                  </a:ext>
                </a:extLst>
              </p14:cNvPr>
              <p14:cNvContentPartPr/>
              <p14:nvPr/>
            </p14:nvContentPartPr>
            <p14:xfrm>
              <a:off x="1097250" y="5808971"/>
              <a:ext cx="235080" cy="462240"/>
            </p14:xfrm>
          </p:contentPart>
        </mc:Choice>
        <mc:Fallback xmlns=""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75FC2F03-E000-4867-A649-00A082FACA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91130" y="5802851"/>
                <a:ext cx="247320" cy="4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69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E5CA3-AB07-4118-BE79-9A1AF81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2A95C-1908-40AA-83C5-8F24C42CA0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F4AAED-09DE-4DBD-A912-DEC30BCB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815059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2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algebra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Cauchy’s inequality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≤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 equality holds if and only if there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∀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,  </m:t>
                        </m:r>
                        <m:r>
                          <a:rPr lang="en-US" altLang="zh-C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Schwarz's Inequality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𝑏</m:t>
                                </m:r>
                              </m:sup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d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d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</m:nary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d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This is the extension of Cauchy’s inequality to integrals.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Can you prove it?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6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4A67643-CB4D-4CDB-B094-196CBD810075}"/>
                  </a:ext>
                </a:extLst>
              </p14:cNvPr>
              <p14:cNvContentPartPr/>
              <p14:nvPr/>
            </p14:nvContentPartPr>
            <p14:xfrm>
              <a:off x="267090" y="224291"/>
              <a:ext cx="130680" cy="1688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4A67643-CB4D-4CDB-B094-196CBD8100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70" y="218171"/>
                <a:ext cx="1429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F9E3775-050A-4979-80DA-CEBF108E41C2}"/>
                  </a:ext>
                </a:extLst>
              </p14:cNvPr>
              <p14:cNvContentPartPr/>
              <p14:nvPr/>
            </p14:nvContentPartPr>
            <p14:xfrm>
              <a:off x="448530" y="145451"/>
              <a:ext cx="282240" cy="350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F9E3775-050A-4979-80DA-CEBF108E41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410" y="139331"/>
                <a:ext cx="2944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7C8A355-AEE6-4276-A37A-51CE124AB2E9}"/>
                  </a:ext>
                </a:extLst>
              </p14:cNvPr>
              <p14:cNvContentPartPr/>
              <p14:nvPr/>
            </p14:nvContentPartPr>
            <p14:xfrm>
              <a:off x="1667850" y="199091"/>
              <a:ext cx="21240" cy="1515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7C8A355-AEE6-4276-A37A-51CE124AB2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1730" y="192971"/>
                <a:ext cx="33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14DA965-053E-42C0-8996-907248F9963A}"/>
                  </a:ext>
                </a:extLst>
              </p14:cNvPr>
              <p14:cNvContentPartPr/>
              <p14:nvPr/>
            </p14:nvContentPartPr>
            <p14:xfrm>
              <a:off x="1735530" y="186131"/>
              <a:ext cx="24840" cy="1990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14DA965-053E-42C0-8996-907248F996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9410" y="180011"/>
                <a:ext cx="370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4966415-1673-4A1C-832E-C494BD443066}"/>
                  </a:ext>
                </a:extLst>
              </p14:cNvPr>
              <p14:cNvContentPartPr/>
              <p14:nvPr/>
            </p14:nvContentPartPr>
            <p14:xfrm>
              <a:off x="1854330" y="313211"/>
              <a:ext cx="10440" cy="20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4966415-1673-4A1C-832E-C494BD4430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8210" y="307091"/>
                <a:ext cx="226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603EBDB-265A-4742-810B-C5A044FCF1D9}"/>
                  </a:ext>
                </a:extLst>
              </p14:cNvPr>
              <p14:cNvContentPartPr/>
              <p14:nvPr/>
            </p14:nvContentPartPr>
            <p14:xfrm>
              <a:off x="2018130" y="161651"/>
              <a:ext cx="57240" cy="2217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603EBDB-265A-4742-810B-C5A044FCF1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12010" y="155531"/>
                <a:ext cx="69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FD3A361-1165-45F9-B015-4A5CC9E50B96}"/>
                  </a:ext>
                </a:extLst>
              </p14:cNvPr>
              <p14:cNvContentPartPr/>
              <p14:nvPr/>
            </p14:nvContentPartPr>
            <p14:xfrm>
              <a:off x="2115330" y="175691"/>
              <a:ext cx="18360" cy="1926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FD3A361-1165-45F9-B015-4A5CC9E50B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09210" y="169571"/>
                <a:ext cx="30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BA2311D8-D22F-4DD3-A8A9-491105050DF6}"/>
                  </a:ext>
                </a:extLst>
              </p14:cNvPr>
              <p14:cNvContentPartPr/>
              <p14:nvPr/>
            </p14:nvContentPartPr>
            <p14:xfrm>
              <a:off x="1467330" y="239411"/>
              <a:ext cx="101880" cy="1360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BA2311D8-D22F-4DD3-A8A9-491105050D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61210" y="233291"/>
                <a:ext cx="1141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ADCFF38-046E-4A5B-BC37-B66B9FAB3207}"/>
                  </a:ext>
                </a:extLst>
              </p14:cNvPr>
              <p14:cNvContentPartPr/>
              <p14:nvPr/>
            </p14:nvContentPartPr>
            <p14:xfrm>
              <a:off x="1292730" y="210971"/>
              <a:ext cx="86400" cy="1890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ADCFF38-046E-4A5B-BC37-B66B9FAB32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6610" y="204851"/>
                <a:ext cx="98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B4B64D3-1D3B-4E6E-8792-EA7B7474C3F0}"/>
                  </a:ext>
                </a:extLst>
              </p14:cNvPr>
              <p14:cNvContentPartPr/>
              <p14:nvPr/>
            </p14:nvContentPartPr>
            <p14:xfrm>
              <a:off x="991770" y="236171"/>
              <a:ext cx="139320" cy="1569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B4B64D3-1D3B-4E6E-8792-EA7B7474C3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5650" y="230051"/>
                <a:ext cx="1515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8269B6D-1261-4D05-ACC0-03E0F9612AF6}"/>
                  </a:ext>
                </a:extLst>
              </p14:cNvPr>
              <p14:cNvContentPartPr/>
              <p14:nvPr/>
            </p14:nvContentPartPr>
            <p14:xfrm>
              <a:off x="2627250" y="429131"/>
              <a:ext cx="8640" cy="216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8269B6D-1261-4D05-ACC0-03E0F9612A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21130" y="423011"/>
                <a:ext cx="208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20F506E1-D028-4AA5-9041-F0E5C5C9DC78}"/>
                  </a:ext>
                </a:extLst>
              </p14:cNvPr>
              <p14:cNvContentPartPr/>
              <p14:nvPr/>
            </p14:nvContentPartPr>
            <p14:xfrm>
              <a:off x="2190930" y="185411"/>
              <a:ext cx="285840" cy="3160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20F506E1-D028-4AA5-9041-F0E5C5C9DC7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84810" y="179291"/>
                <a:ext cx="2980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E7B796D-03C1-46A7-B8E4-B5DC8C26F8F7}"/>
                  </a:ext>
                </a:extLst>
              </p14:cNvPr>
              <p14:cNvContentPartPr/>
              <p14:nvPr/>
            </p14:nvContentPartPr>
            <p14:xfrm>
              <a:off x="265290" y="548291"/>
              <a:ext cx="550440" cy="471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E7B796D-03C1-46A7-B8E4-B5DC8C26F8F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9170" y="542171"/>
                <a:ext cx="5626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807474E8-13D1-42BD-AD59-A7A1A6F46102}"/>
                  </a:ext>
                </a:extLst>
              </p14:cNvPr>
              <p14:cNvContentPartPr/>
              <p14:nvPr/>
            </p14:nvContentPartPr>
            <p14:xfrm>
              <a:off x="1364370" y="553691"/>
              <a:ext cx="1230480" cy="2160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807474E8-13D1-42BD-AD59-A7A1A6F461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58250" y="547571"/>
                <a:ext cx="1242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72521B7-35FA-403E-BB8E-36DC5CBF6100}"/>
                  </a:ext>
                </a:extLst>
              </p14:cNvPr>
              <p14:cNvContentPartPr/>
              <p14:nvPr/>
            </p14:nvContentPartPr>
            <p14:xfrm>
              <a:off x="3310530" y="302411"/>
              <a:ext cx="61200" cy="2275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72521B7-35FA-403E-BB8E-36DC5CBF610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04410" y="296291"/>
                <a:ext cx="734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EB36E209-5E87-4807-9390-AAA3C226B9CF}"/>
                  </a:ext>
                </a:extLst>
              </p14:cNvPr>
              <p14:cNvContentPartPr/>
              <p14:nvPr/>
            </p14:nvContentPartPr>
            <p14:xfrm>
              <a:off x="3500970" y="308531"/>
              <a:ext cx="108720" cy="25848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EB36E209-5E87-4807-9390-AAA3C226B9C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94850" y="302411"/>
                <a:ext cx="1209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4F155F1-597E-4361-B0DE-8C722111AB00}"/>
                  </a:ext>
                </a:extLst>
              </p14:cNvPr>
              <p14:cNvContentPartPr/>
              <p14:nvPr/>
            </p14:nvContentPartPr>
            <p14:xfrm>
              <a:off x="3680970" y="215651"/>
              <a:ext cx="92160" cy="961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4F155F1-597E-4361-B0DE-8C722111AB0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74850" y="209531"/>
                <a:ext cx="1044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5B3D677D-E6D4-4C9C-B677-E2AA589C0E6C}"/>
                  </a:ext>
                </a:extLst>
              </p14:cNvPr>
              <p14:cNvContentPartPr/>
              <p14:nvPr/>
            </p14:nvContentPartPr>
            <p14:xfrm>
              <a:off x="3200730" y="688691"/>
              <a:ext cx="360" cy="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5B3D677D-E6D4-4C9C-B677-E2AA589C0E6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194610" y="6825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0D828CA8-3479-4E68-8DAF-96DCC006C96C}"/>
                  </a:ext>
                </a:extLst>
              </p14:cNvPr>
              <p14:cNvContentPartPr/>
              <p14:nvPr/>
            </p14:nvContentPartPr>
            <p14:xfrm>
              <a:off x="3786810" y="704531"/>
              <a:ext cx="360" cy="8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0D828CA8-3479-4E68-8DAF-96DCC006C96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80690" y="698411"/>
                <a:ext cx="126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CD6C2D7-544F-4CA7-8660-3FCC17070304}"/>
                  </a:ext>
                </a:extLst>
              </p14:cNvPr>
              <p14:cNvContentPartPr/>
              <p14:nvPr/>
            </p14:nvContentPartPr>
            <p14:xfrm>
              <a:off x="3903090" y="642611"/>
              <a:ext cx="3960" cy="10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CD6C2D7-544F-4CA7-8660-3FCC1707030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96970" y="636491"/>
                <a:ext cx="162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DFC0298-3494-422E-A583-80145B4F947C}"/>
                  </a:ext>
                </a:extLst>
              </p14:cNvPr>
              <p14:cNvContentPartPr/>
              <p14:nvPr/>
            </p14:nvContentPartPr>
            <p14:xfrm>
              <a:off x="3487650" y="960851"/>
              <a:ext cx="197280" cy="6465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DFC0298-3494-422E-A583-80145B4F947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81530" y="954731"/>
                <a:ext cx="2095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1E403BB-713F-4EF4-A8C6-E4F506A83C9C}"/>
                  </a:ext>
                </a:extLst>
              </p14:cNvPr>
              <p14:cNvContentPartPr/>
              <p14:nvPr/>
            </p14:nvContentPartPr>
            <p14:xfrm>
              <a:off x="930930" y="1651331"/>
              <a:ext cx="779760" cy="176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1E403BB-713F-4EF4-A8C6-E4F506A83C9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24810" y="1645211"/>
                <a:ext cx="792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02ABBE3-75F8-4822-BD06-0F81AC10084E}"/>
                  </a:ext>
                </a:extLst>
              </p14:cNvPr>
              <p14:cNvContentPartPr/>
              <p14:nvPr/>
            </p14:nvContentPartPr>
            <p14:xfrm>
              <a:off x="2988330" y="2111771"/>
              <a:ext cx="360" cy="57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02ABBE3-75F8-4822-BD06-0F81AC10084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82210" y="2105651"/>
                <a:ext cx="12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16E0B88-AAA8-4B89-B026-22D031452CF8}"/>
                  </a:ext>
                </a:extLst>
              </p14:cNvPr>
              <p14:cNvContentPartPr/>
              <p14:nvPr/>
            </p14:nvContentPartPr>
            <p14:xfrm>
              <a:off x="3069690" y="1935731"/>
              <a:ext cx="1080" cy="14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16E0B88-AAA8-4B89-B026-22D031452CF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063570" y="1929611"/>
                <a:ext cx="133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F3422CF-6A46-4CAA-B0BE-364B0F9ABC31}"/>
                  </a:ext>
                </a:extLst>
              </p14:cNvPr>
              <p14:cNvContentPartPr/>
              <p14:nvPr/>
            </p14:nvContentPartPr>
            <p14:xfrm>
              <a:off x="3252570" y="2140571"/>
              <a:ext cx="1004400" cy="11196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F3422CF-6A46-4CAA-B0BE-364B0F9ABC3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46450" y="2134451"/>
                <a:ext cx="1016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A70A34E0-09BB-4EB7-8B3F-DF6591E9BEF8}"/>
                  </a:ext>
                </a:extLst>
              </p14:cNvPr>
              <p14:cNvContentPartPr/>
              <p14:nvPr/>
            </p14:nvContentPartPr>
            <p14:xfrm>
              <a:off x="4433010" y="2109611"/>
              <a:ext cx="1251360" cy="8532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A70A34E0-09BB-4EB7-8B3F-DF6591E9BEF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26890" y="2103491"/>
                <a:ext cx="1263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2F90A1A-BA72-4715-8C8D-0AF48A428B2A}"/>
                  </a:ext>
                </a:extLst>
              </p14:cNvPr>
              <p14:cNvContentPartPr/>
              <p14:nvPr/>
            </p14:nvContentPartPr>
            <p14:xfrm>
              <a:off x="6666810" y="4525571"/>
              <a:ext cx="909000" cy="997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2F90A1A-BA72-4715-8C8D-0AF48A428B2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60690" y="4519451"/>
                <a:ext cx="921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B1437201-0447-48DE-BD32-D365573D4688}"/>
                  </a:ext>
                </a:extLst>
              </p14:cNvPr>
              <p14:cNvContentPartPr/>
              <p14:nvPr/>
            </p14:nvContentPartPr>
            <p14:xfrm>
              <a:off x="247650" y="2217971"/>
              <a:ext cx="311760" cy="136584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B1437201-0447-48DE-BD32-D365573D468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1530" y="2211851"/>
                <a:ext cx="324000" cy="13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88B89B2-3FF2-4E7A-94CA-A4CCD1758D1D}"/>
                  </a:ext>
                </a:extLst>
              </p14:cNvPr>
              <p14:cNvContentPartPr/>
              <p14:nvPr/>
            </p14:nvContentPartPr>
            <p14:xfrm>
              <a:off x="1906530" y="4028051"/>
              <a:ext cx="47520" cy="3888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88B89B2-3FF2-4E7A-94CA-A4CCD1758D1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900410" y="4021931"/>
                <a:ext cx="59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2550482F-7434-41F3-90E8-57C7FA40CF6E}"/>
                  </a:ext>
                </a:extLst>
              </p14:cNvPr>
              <p14:cNvContentPartPr/>
              <p14:nvPr/>
            </p14:nvContentPartPr>
            <p14:xfrm>
              <a:off x="967290" y="5447891"/>
              <a:ext cx="2276280" cy="6660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2550482F-7434-41F3-90E8-57C7FA40CF6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1170" y="5441771"/>
                <a:ext cx="2288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9B38D2C-D5D7-400C-B621-5F2B678364ED}"/>
                  </a:ext>
                </a:extLst>
              </p14:cNvPr>
              <p14:cNvContentPartPr/>
              <p14:nvPr/>
            </p14:nvContentPartPr>
            <p14:xfrm>
              <a:off x="2424210" y="2073251"/>
              <a:ext cx="13320" cy="1044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9B38D2C-D5D7-400C-B621-5F2B678364E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18090" y="2067131"/>
                <a:ext cx="25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CEFCEE2-A02D-41B5-A893-B3EC614AFBBF}"/>
                  </a:ext>
                </a:extLst>
              </p14:cNvPr>
              <p14:cNvContentPartPr/>
              <p14:nvPr/>
            </p14:nvContentPartPr>
            <p14:xfrm>
              <a:off x="2249970" y="3218411"/>
              <a:ext cx="1440" cy="72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CEFCEE2-A02D-41B5-A893-B3EC614AFBB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243850" y="3212291"/>
                <a:ext cx="136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B241A7B6-188A-4E1D-A866-2C8B1CFA991A}"/>
                  </a:ext>
                </a:extLst>
              </p14:cNvPr>
              <p14:cNvContentPartPr/>
              <p14:nvPr/>
            </p14:nvContentPartPr>
            <p14:xfrm>
              <a:off x="1280130" y="2149931"/>
              <a:ext cx="1224720" cy="4428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B241A7B6-188A-4E1D-A866-2C8B1CFA991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74010" y="2143811"/>
                <a:ext cx="123696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539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𝑋</m:t>
                    </m:r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is an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𝑚</m:t>
                    </m:r>
                    <m:r>
                      <a:rPr lang="en-US" altLang="zh-CN" i="1" dirty="0">
                        <a:latin typeface="Cambria Math"/>
                      </a:rPr>
                      <m:t>×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 matrix</a:t>
                </a:r>
              </a:p>
              <a:p>
                <a:pPr lvl="1"/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𝑛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𝑚</m:t>
                    </m:r>
                  </m:oMath>
                </a14:m>
                <a:r>
                  <a:rPr lang="en-US" altLang="zh-CN" dirty="0"/>
                  <a:t>, it is a square matrix.</a:t>
                </a:r>
              </a:p>
              <a:p>
                <a:pPr lvl="1"/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𝑚</m:t>
                    </m:r>
                    <m:r>
                      <a:rPr lang="en-US" altLang="zh-CN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dirty="0"/>
                  <a:t>, it becomes a row matrix (row vector)</a:t>
                </a:r>
              </a:p>
              <a:p>
                <a:pPr lvl="1"/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dirty="0"/>
                  <a:t>, it becomes a column matrix (column vector)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diagonal matrix</a:t>
                </a:r>
              </a:p>
              <a:p>
                <a:pPr lvl="1"/>
                <a:r>
                  <a:rPr lang="en-US" altLang="zh-CN" dirty="0"/>
                  <a:t>Non-zero elements only exist in diagonal</a:t>
                </a:r>
              </a:p>
              <a:p>
                <a:r>
                  <a:rPr lang="en-US" altLang="zh-CN" dirty="0"/>
                  <a:t>identity matrix</a:t>
                </a:r>
              </a:p>
              <a:p>
                <a:pPr lvl="1"/>
                <a:r>
                  <a:rPr lang="en-US" altLang="zh-CN" dirty="0"/>
                  <a:t>All diagonal elements are one, all off-diagonal elements are zero</a:t>
                </a:r>
              </a:p>
              <a:p>
                <a:pPr lvl="1"/>
                <a:r>
                  <a:rPr lang="en-US" altLang="zh-CN" dirty="0"/>
                  <a:t>Usually denoted as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𝑰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D5DD22B-31FB-4170-8DCF-7D8736700C01}"/>
                  </a:ext>
                </a:extLst>
              </p14:cNvPr>
              <p14:cNvContentPartPr/>
              <p14:nvPr/>
            </p14:nvContentPartPr>
            <p14:xfrm>
              <a:off x="1328730" y="4171691"/>
              <a:ext cx="104040" cy="21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D5DD22B-31FB-4170-8DCF-7D8736700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2610" y="4165571"/>
                <a:ext cx="116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BE20477-F890-4B54-A0E0-5F3A17F34666}"/>
                  </a:ext>
                </a:extLst>
              </p14:cNvPr>
              <p14:cNvContentPartPr/>
              <p14:nvPr/>
            </p14:nvContentPartPr>
            <p14:xfrm>
              <a:off x="831570" y="1968851"/>
              <a:ext cx="187920" cy="64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BE20477-F890-4B54-A0E0-5F3A17F346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50" y="1962731"/>
                <a:ext cx="200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BAE9C3B-0859-4963-B1B5-802CCB1512D8}"/>
                  </a:ext>
                </a:extLst>
              </p14:cNvPr>
              <p14:cNvContentPartPr/>
              <p14:nvPr/>
            </p14:nvContentPartPr>
            <p14:xfrm>
              <a:off x="889890" y="2007011"/>
              <a:ext cx="132120" cy="24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BAE9C3B-0859-4963-B1B5-802CCB1512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3770" y="2000891"/>
                <a:ext cx="144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CAEEF84-150E-4228-BC46-168EB5C435A9}"/>
                  </a:ext>
                </a:extLst>
              </p14:cNvPr>
              <p14:cNvContentPartPr/>
              <p14:nvPr/>
            </p14:nvContentPartPr>
            <p14:xfrm>
              <a:off x="4943850" y="1873451"/>
              <a:ext cx="403200" cy="140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CAEEF84-150E-4228-BC46-168EB5C435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7730" y="1867331"/>
                <a:ext cx="415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86C2697-8306-4ED7-98B8-A9ACB7AD8187}"/>
                  </a:ext>
                </a:extLst>
              </p14:cNvPr>
              <p14:cNvContentPartPr/>
              <p14:nvPr/>
            </p14:nvContentPartPr>
            <p14:xfrm>
              <a:off x="4539570" y="1896491"/>
              <a:ext cx="809280" cy="259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86C2697-8306-4ED7-98B8-A9ACB7AD81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3450" y="1890371"/>
                <a:ext cx="821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3604D7C-A74B-4962-8614-021EF8C1008D}"/>
                  </a:ext>
                </a:extLst>
              </p14:cNvPr>
              <p14:cNvContentPartPr/>
              <p14:nvPr/>
            </p14:nvContentPartPr>
            <p14:xfrm>
              <a:off x="7781370" y="2784971"/>
              <a:ext cx="1027800" cy="338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3604D7C-A74B-4962-8614-021EF8C1008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5250" y="2778851"/>
                <a:ext cx="1040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665228C-891E-49FB-B4A0-4E27F362AF61}"/>
                  </a:ext>
                </a:extLst>
              </p14:cNvPr>
              <p14:cNvContentPartPr/>
              <p14:nvPr/>
            </p14:nvContentPartPr>
            <p14:xfrm>
              <a:off x="8568330" y="3011771"/>
              <a:ext cx="14400" cy="6170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665228C-891E-49FB-B4A0-4E27F362AF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62210" y="3005651"/>
                <a:ext cx="2664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3E9ED78-8F30-417C-9384-273CE841F5DF}"/>
                  </a:ext>
                </a:extLst>
              </p14:cNvPr>
              <p14:cNvContentPartPr/>
              <p14:nvPr/>
            </p14:nvContentPartPr>
            <p14:xfrm>
              <a:off x="6636930" y="3743651"/>
              <a:ext cx="1175040" cy="6220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3E9ED78-8F30-417C-9384-273CE841F5D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30810" y="3737531"/>
                <a:ext cx="118728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3BDA8397-02BC-4A95-AA2A-3D13D8B3A228}"/>
                  </a:ext>
                </a:extLst>
              </p14:cNvPr>
              <p14:cNvContentPartPr/>
              <p14:nvPr/>
            </p14:nvContentPartPr>
            <p14:xfrm>
              <a:off x="912210" y="4898531"/>
              <a:ext cx="901800" cy="4536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3BDA8397-02BC-4A95-AA2A-3D13D8B3A2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090" y="4892411"/>
                <a:ext cx="91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43FD2DE-C97C-4738-AB36-F1DCF1165A3E}"/>
                  </a:ext>
                </a:extLst>
              </p14:cNvPr>
              <p14:cNvContentPartPr/>
              <p14:nvPr/>
            </p14:nvContentPartPr>
            <p14:xfrm>
              <a:off x="1348530" y="5333771"/>
              <a:ext cx="86040" cy="2340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43FD2DE-C97C-4738-AB36-F1DCF1165A3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42410" y="5327651"/>
                <a:ext cx="98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33AC329-405E-4F54-93D2-3D8806C03BEB}"/>
                  </a:ext>
                </a:extLst>
              </p14:cNvPr>
              <p14:cNvContentPartPr/>
              <p14:nvPr/>
            </p14:nvContentPartPr>
            <p14:xfrm>
              <a:off x="4298730" y="5356091"/>
              <a:ext cx="155880" cy="9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33AC329-405E-4F54-93D2-3D8806C03B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92610" y="5349971"/>
                <a:ext cx="168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D7219FA-48DB-4476-BA7F-985389EC299F}"/>
                  </a:ext>
                </a:extLst>
              </p14:cNvPr>
              <p14:cNvContentPartPr/>
              <p14:nvPr/>
            </p14:nvContentPartPr>
            <p14:xfrm>
              <a:off x="6725130" y="5569931"/>
              <a:ext cx="123120" cy="64800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D7219FA-48DB-4476-BA7F-985389EC299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19010" y="5563811"/>
                <a:ext cx="1353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18AC44B9-1F18-4E77-9C4D-B592B017DCA8}"/>
                  </a:ext>
                </a:extLst>
              </p14:cNvPr>
              <p14:cNvContentPartPr/>
              <p14:nvPr/>
            </p14:nvContentPartPr>
            <p14:xfrm>
              <a:off x="7001610" y="5591531"/>
              <a:ext cx="23760" cy="13392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18AC44B9-1F18-4E77-9C4D-B592B017DCA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95490" y="5585411"/>
                <a:ext cx="36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ACAA509-D639-4324-AFD2-72AD948DD658}"/>
                  </a:ext>
                </a:extLst>
              </p14:cNvPr>
              <p14:cNvContentPartPr/>
              <p14:nvPr/>
            </p14:nvContentPartPr>
            <p14:xfrm>
              <a:off x="7296450" y="5751371"/>
              <a:ext cx="12600" cy="12132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ACAA509-D639-4324-AFD2-72AD948DD65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90330" y="5745251"/>
                <a:ext cx="24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C972474-6DCA-4114-A28A-9619EAC9FAA2}"/>
                  </a:ext>
                </a:extLst>
              </p14:cNvPr>
              <p14:cNvContentPartPr/>
              <p14:nvPr/>
            </p14:nvContentPartPr>
            <p14:xfrm>
              <a:off x="7504170" y="5923811"/>
              <a:ext cx="54360" cy="4860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C972474-6DCA-4114-A28A-9619EAC9FAA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98050" y="5917691"/>
                <a:ext cx="66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4163888-C395-4AB7-B7DD-1850BB4DEEBB}"/>
                  </a:ext>
                </a:extLst>
              </p14:cNvPr>
              <p14:cNvContentPartPr/>
              <p14:nvPr/>
            </p14:nvContentPartPr>
            <p14:xfrm>
              <a:off x="7651410" y="6029291"/>
              <a:ext cx="47520" cy="414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4163888-C395-4AB7-B7DD-1850BB4DEEB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45290" y="6023171"/>
                <a:ext cx="59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1E50DB5-58E9-4EB2-8438-C50E7256567B}"/>
                  </a:ext>
                </a:extLst>
              </p14:cNvPr>
              <p14:cNvContentPartPr/>
              <p14:nvPr/>
            </p14:nvContentPartPr>
            <p14:xfrm>
              <a:off x="7783530" y="6157811"/>
              <a:ext cx="72720" cy="291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1E50DB5-58E9-4EB2-8438-C50E7256567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77410" y="6151691"/>
                <a:ext cx="84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A5EA229-2CF0-417F-9BB1-5F7962558D5B}"/>
                  </a:ext>
                </a:extLst>
              </p14:cNvPr>
              <p14:cNvContentPartPr/>
              <p14:nvPr/>
            </p14:nvContentPartPr>
            <p14:xfrm>
              <a:off x="8136690" y="6173651"/>
              <a:ext cx="11880" cy="1987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A5EA229-2CF0-417F-9BB1-5F7962558D5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30570" y="6167531"/>
                <a:ext cx="241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3CC3C24B-4E97-49F6-9B9A-FFEA11029E47}"/>
                  </a:ext>
                </a:extLst>
              </p14:cNvPr>
              <p14:cNvContentPartPr/>
              <p14:nvPr/>
            </p14:nvContentPartPr>
            <p14:xfrm>
              <a:off x="7779570" y="5514491"/>
              <a:ext cx="199080" cy="2761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3CC3C24B-4E97-49F6-9B9A-FFEA11029E4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73450" y="5508371"/>
                <a:ext cx="2113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C85E79E2-E81A-458E-B79B-891361EB40B3}"/>
                  </a:ext>
                </a:extLst>
              </p14:cNvPr>
              <p14:cNvContentPartPr/>
              <p14:nvPr/>
            </p14:nvContentPartPr>
            <p14:xfrm>
              <a:off x="7209690" y="6087971"/>
              <a:ext cx="134640" cy="1638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C85E79E2-E81A-458E-B79B-891361EB40B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03570" y="6081851"/>
                <a:ext cx="146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24DB2C3D-670C-49B2-BB8F-F6289E5F6F88}"/>
                  </a:ext>
                </a:extLst>
              </p14:cNvPr>
              <p14:cNvContentPartPr/>
              <p14:nvPr/>
            </p14:nvContentPartPr>
            <p14:xfrm>
              <a:off x="8261250" y="5608091"/>
              <a:ext cx="313560" cy="7077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24DB2C3D-670C-49B2-BB8F-F6289E5F6F8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55130" y="5601971"/>
                <a:ext cx="3258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E3E42B7-A141-4CEA-87F0-CCFF0E1BE350}"/>
                  </a:ext>
                </a:extLst>
              </p14:cNvPr>
              <p14:cNvContentPartPr/>
              <p14:nvPr/>
            </p14:nvContentPartPr>
            <p14:xfrm>
              <a:off x="3400170" y="6063491"/>
              <a:ext cx="122400" cy="205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E3E42B7-A141-4CEA-87F0-CCFF0E1BE35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94050" y="6057371"/>
                <a:ext cx="134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80296BA-B392-4C11-A62F-586693B65D51}"/>
                  </a:ext>
                </a:extLst>
              </p14:cNvPr>
              <p14:cNvContentPartPr/>
              <p14:nvPr/>
            </p14:nvContentPartPr>
            <p14:xfrm>
              <a:off x="4076610" y="6103811"/>
              <a:ext cx="252720" cy="2448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80296BA-B392-4C11-A62F-586693B65D5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070490" y="6097691"/>
                <a:ext cx="264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FAE0B8C-B73E-4AF0-9979-0DA6B46DEA7C}"/>
                  </a:ext>
                </a:extLst>
              </p14:cNvPr>
              <p14:cNvContentPartPr/>
              <p14:nvPr/>
            </p14:nvContentPartPr>
            <p14:xfrm>
              <a:off x="5006850" y="5947571"/>
              <a:ext cx="6840" cy="2628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FAE0B8C-B73E-4AF0-9979-0DA6B46DEA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00730" y="5941451"/>
                <a:ext cx="19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EF0D3E4-DD92-40E8-B549-DA456B10C4E6}"/>
                  </a:ext>
                </a:extLst>
              </p14:cNvPr>
              <p14:cNvContentPartPr/>
              <p14:nvPr/>
            </p14:nvContentPartPr>
            <p14:xfrm>
              <a:off x="4580250" y="5856131"/>
              <a:ext cx="363960" cy="14220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EF0D3E4-DD92-40E8-B549-DA456B10C4E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74130" y="5850011"/>
                <a:ext cx="376200" cy="1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82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operations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Multiplication: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𝑚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>
                        <a:latin typeface="Cambria Math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548640" lvl="2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CN" dirty="0"/>
                  <a:t>Only when the number of columns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 is equal to the number of rows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𝑌</m:t>
                    </m:r>
                  </m:oMath>
                </a14:m>
                <a:r>
                  <a:rPr lang="en-US" altLang="zh-CN" dirty="0"/>
                  <a:t>, we can perform the multiplication.</a:t>
                </a:r>
              </a:p>
              <a:p>
                <a:pPr marL="548640" lvl="2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altLang="zh-CN" dirty="0"/>
                  <a:t>Usually,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𝑋𝑌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𝑌𝑋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Matrix power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𝑋𝑋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𝑋𝑋𝑋</m:t>
                    </m:r>
                  </m:oMath>
                </a14:m>
                <a:r>
                  <a:rPr lang="en-US" altLang="zh-CN" dirty="0"/>
                  <a:t>, …</a:t>
                </a:r>
              </a:p>
              <a:p>
                <a:pPr lvl="1"/>
                <a:r>
                  <a:rPr lang="en-US" altLang="zh-CN" dirty="0"/>
                  <a:t>We can only perform the power operation on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square matrix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Matrix transpose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𝑚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Wingdings" panose="05000000000000000000" pitchFamily="2" charset="2"/>
                  </a:rPr>
                  <a:t>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𝑛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>
                        <a:latin typeface="Cambria Math"/>
                      </a:rPr>
                      <m:t>𝑚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𝑛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𝑚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>
                        <a:latin typeface="Cambria Math"/>
                      </a:rPr>
                      <m:t>𝑚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symmetric matrix</a:t>
                </a:r>
              </a:p>
              <a:p>
                <a:pPr lvl="1"/>
                <a:r>
                  <a:rPr lang="en-US" altLang="zh-CN" dirty="0"/>
                  <a:t>Square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  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4530566-550F-44F1-88D9-56CECE7D9286}"/>
                  </a:ext>
                </a:extLst>
              </p14:cNvPr>
              <p14:cNvContentPartPr/>
              <p14:nvPr/>
            </p14:nvContentPartPr>
            <p14:xfrm>
              <a:off x="2771970" y="1633691"/>
              <a:ext cx="133920" cy="29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4530566-550F-44F1-88D9-56CECE7D92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5850" y="1627571"/>
                <a:ext cx="146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04BA26F-7F42-43FC-A3B0-5A44639737A1}"/>
                  </a:ext>
                </a:extLst>
              </p14:cNvPr>
              <p14:cNvContentPartPr/>
              <p14:nvPr/>
            </p14:nvContentPartPr>
            <p14:xfrm>
              <a:off x="573450" y="1783091"/>
              <a:ext cx="144360" cy="107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04BA26F-7F42-43FC-A3B0-5A44639737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330" y="1776971"/>
                <a:ext cx="1566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863842-695D-4DC5-8BC9-F32707B7B309}"/>
                  </a:ext>
                </a:extLst>
              </p14:cNvPr>
              <p14:cNvContentPartPr/>
              <p14:nvPr/>
            </p14:nvContentPartPr>
            <p14:xfrm>
              <a:off x="3650370" y="969851"/>
              <a:ext cx="1020240" cy="6782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863842-695D-4DC5-8BC9-F32707B7B3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4250" y="963731"/>
                <a:ext cx="103248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3CDFD9C-72BB-41E3-B68C-347F61841058}"/>
                  </a:ext>
                </a:extLst>
              </p14:cNvPr>
              <p14:cNvContentPartPr/>
              <p14:nvPr/>
            </p14:nvContentPartPr>
            <p14:xfrm>
              <a:off x="1913370" y="2608931"/>
              <a:ext cx="266040" cy="208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3CDFD9C-72BB-41E3-B68C-347F618410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7250" y="2602811"/>
                <a:ext cx="2782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F380B8D-E709-4A64-8BE5-3C251BA17B60}"/>
                  </a:ext>
                </a:extLst>
              </p14:cNvPr>
              <p14:cNvContentPartPr/>
              <p14:nvPr/>
            </p14:nvContentPartPr>
            <p14:xfrm>
              <a:off x="2561010" y="2604251"/>
              <a:ext cx="322200" cy="162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F380B8D-E709-4A64-8BE5-3C251BA17B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4890" y="2598131"/>
                <a:ext cx="334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EB8881B-6253-4477-ADFF-FB427A399A70}"/>
                  </a:ext>
                </a:extLst>
              </p14:cNvPr>
              <p14:cNvContentPartPr/>
              <p14:nvPr/>
            </p14:nvContentPartPr>
            <p14:xfrm>
              <a:off x="1171770" y="3453851"/>
              <a:ext cx="360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EB8881B-6253-4477-ADFF-FB427A399A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5650" y="3447731"/>
                <a:ext cx="158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AE4E27A-6E81-4A94-BC2B-2CE2C5D28FFA}"/>
                  </a:ext>
                </a:extLst>
              </p14:cNvPr>
              <p14:cNvContentPartPr/>
              <p14:nvPr/>
            </p14:nvContentPartPr>
            <p14:xfrm>
              <a:off x="1879890" y="3453851"/>
              <a:ext cx="8640" cy="90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AE4E27A-6E81-4A94-BC2B-2CE2C5D28F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3770" y="3447731"/>
                <a:ext cx="208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99412C2-1746-4A18-A231-F855207BFB51}"/>
                  </a:ext>
                </a:extLst>
              </p14:cNvPr>
              <p14:cNvContentPartPr/>
              <p14:nvPr/>
            </p14:nvContentPartPr>
            <p14:xfrm>
              <a:off x="2063130" y="3386891"/>
              <a:ext cx="1044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99412C2-1746-4A18-A231-F855207BFB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57010" y="3380771"/>
                <a:ext cx="22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A725290-C171-4C1A-866F-715715F7E4FC}"/>
                  </a:ext>
                </a:extLst>
              </p14:cNvPr>
              <p14:cNvContentPartPr/>
              <p14:nvPr/>
            </p14:nvContentPartPr>
            <p14:xfrm>
              <a:off x="2593050" y="3245051"/>
              <a:ext cx="2520" cy="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A725290-C171-4C1A-866F-715715F7E4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86930" y="3238931"/>
                <a:ext cx="14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00B4AE9-69DB-4BAF-B490-BCD98BA8F267}"/>
                  </a:ext>
                </a:extLst>
              </p14:cNvPr>
              <p14:cNvContentPartPr/>
              <p14:nvPr/>
            </p14:nvContentPartPr>
            <p14:xfrm>
              <a:off x="2351490" y="3397691"/>
              <a:ext cx="15480" cy="79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00B4AE9-69DB-4BAF-B490-BCD98BA8F26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45370" y="3391571"/>
                <a:ext cx="27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BD2CD39-7B97-42A2-8BC5-AFD85C82C10F}"/>
                  </a:ext>
                </a:extLst>
              </p14:cNvPr>
              <p14:cNvContentPartPr/>
              <p14:nvPr/>
            </p14:nvContentPartPr>
            <p14:xfrm>
              <a:off x="3085530" y="3356651"/>
              <a:ext cx="18360" cy="72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BD2CD39-7B97-42A2-8BC5-AFD85C82C10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79410" y="3350531"/>
                <a:ext cx="30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48F9FFA-A654-4748-AA43-9ADDD3F59212}"/>
                  </a:ext>
                </a:extLst>
              </p14:cNvPr>
              <p14:cNvContentPartPr/>
              <p14:nvPr/>
            </p14:nvContentPartPr>
            <p14:xfrm>
              <a:off x="3369570" y="3336491"/>
              <a:ext cx="8640" cy="7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48F9FFA-A654-4748-AA43-9ADDD3F592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63450" y="3330371"/>
                <a:ext cx="208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80F1734-1377-4679-83C1-F63ED63EA73C}"/>
                  </a:ext>
                </a:extLst>
              </p14:cNvPr>
              <p14:cNvContentPartPr/>
              <p14:nvPr/>
            </p14:nvContentPartPr>
            <p14:xfrm>
              <a:off x="3550650" y="3347651"/>
              <a:ext cx="40680" cy="18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80F1734-1377-4679-83C1-F63ED63EA7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44530" y="3341531"/>
                <a:ext cx="52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B796E3E-66D2-4ABB-B579-B3881FF50C62}"/>
                  </a:ext>
                </a:extLst>
              </p14:cNvPr>
              <p14:cNvContentPartPr/>
              <p14:nvPr/>
            </p14:nvContentPartPr>
            <p14:xfrm>
              <a:off x="4308090" y="3770651"/>
              <a:ext cx="1448280" cy="493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B796E3E-66D2-4ABB-B579-B3881FF50C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01970" y="3764531"/>
                <a:ext cx="1460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657FCB6-2FF9-4260-8886-B142C9E428D4}"/>
                  </a:ext>
                </a:extLst>
              </p14:cNvPr>
              <p14:cNvContentPartPr/>
              <p14:nvPr/>
            </p14:nvContentPartPr>
            <p14:xfrm>
              <a:off x="3829290" y="3021131"/>
              <a:ext cx="758880" cy="53064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657FCB6-2FF9-4260-8886-B142C9E428D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23170" y="3015011"/>
                <a:ext cx="7711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51F0F8FD-5CE8-4164-BD11-62F4770F990F}"/>
                  </a:ext>
                </a:extLst>
              </p14:cNvPr>
              <p14:cNvContentPartPr/>
              <p14:nvPr/>
            </p14:nvContentPartPr>
            <p14:xfrm>
              <a:off x="1086450" y="4559771"/>
              <a:ext cx="198720" cy="244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1F0F8FD-5CE8-4164-BD11-62F4770F99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0330" y="4553651"/>
                <a:ext cx="210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116871F-751F-43BC-B835-1100D13DBA02}"/>
                  </a:ext>
                </a:extLst>
              </p14:cNvPr>
              <p14:cNvContentPartPr/>
              <p14:nvPr/>
            </p14:nvContentPartPr>
            <p14:xfrm>
              <a:off x="1487850" y="4563011"/>
              <a:ext cx="673560" cy="4968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116871F-751F-43BC-B835-1100D13DBA0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81730" y="4556891"/>
                <a:ext cx="685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37A1127-2F44-425A-9EB0-7AE3817B1563}"/>
                  </a:ext>
                </a:extLst>
              </p14:cNvPr>
              <p14:cNvContentPartPr/>
              <p14:nvPr/>
            </p14:nvContentPartPr>
            <p14:xfrm>
              <a:off x="2615730" y="4535651"/>
              <a:ext cx="331560" cy="40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37A1127-2F44-425A-9EB0-7AE3817B156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09610" y="4529531"/>
                <a:ext cx="343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2A746826-C8BC-4A5B-B660-5394C29CABBD}"/>
                  </a:ext>
                </a:extLst>
              </p14:cNvPr>
              <p14:cNvContentPartPr/>
              <p14:nvPr/>
            </p14:nvContentPartPr>
            <p14:xfrm>
              <a:off x="3987690" y="4519451"/>
              <a:ext cx="67680" cy="97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2A746826-C8BC-4A5B-B660-5394C29CABB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81570" y="4513331"/>
                <a:ext cx="799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441A0648-A719-4273-ABE8-A67FD38D774A}"/>
                  </a:ext>
                </a:extLst>
              </p14:cNvPr>
              <p14:cNvContentPartPr/>
              <p14:nvPr/>
            </p14:nvContentPartPr>
            <p14:xfrm>
              <a:off x="3936930" y="4559771"/>
              <a:ext cx="81360" cy="54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441A0648-A719-4273-ABE8-A67FD38D774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30810" y="4553651"/>
                <a:ext cx="936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4457724C-B9F5-442E-93B4-B7B1E0695E42}"/>
                  </a:ext>
                </a:extLst>
              </p14:cNvPr>
              <p14:cNvContentPartPr/>
              <p14:nvPr/>
            </p14:nvContentPartPr>
            <p14:xfrm>
              <a:off x="3183090" y="4588571"/>
              <a:ext cx="734760" cy="327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4457724C-B9F5-442E-93B4-B7B1E0695E4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76970" y="4582451"/>
                <a:ext cx="747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C58253E9-0F8F-4933-8B6E-E77AC06802A5}"/>
                  </a:ext>
                </a:extLst>
              </p14:cNvPr>
              <p14:cNvContentPartPr/>
              <p14:nvPr/>
            </p14:nvContentPartPr>
            <p14:xfrm>
              <a:off x="1126050" y="4986731"/>
              <a:ext cx="497880" cy="306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C58253E9-0F8F-4933-8B6E-E77AC06802A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19930" y="4980611"/>
                <a:ext cx="510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EA7D37B-416F-4EE9-9610-C922E3AF7B50}"/>
                  </a:ext>
                </a:extLst>
              </p14:cNvPr>
              <p14:cNvContentPartPr/>
              <p14:nvPr/>
            </p14:nvContentPartPr>
            <p14:xfrm>
              <a:off x="1970970" y="4980971"/>
              <a:ext cx="8640" cy="288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EA7D37B-416F-4EE9-9610-C922E3AF7B5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64850" y="4974851"/>
                <a:ext cx="20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4ED4361E-2E9E-498E-9DFD-AFC2E1B4893D}"/>
                  </a:ext>
                </a:extLst>
              </p14:cNvPr>
              <p14:cNvContentPartPr/>
              <p14:nvPr/>
            </p14:nvContentPartPr>
            <p14:xfrm>
              <a:off x="2282730" y="5000771"/>
              <a:ext cx="972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4ED4361E-2E9E-498E-9DFD-AFC2E1B489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76610" y="4994651"/>
                <a:ext cx="21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47C89C95-733F-49BF-8A55-B10EFF5F111D}"/>
                  </a:ext>
                </a:extLst>
              </p14:cNvPr>
              <p14:cNvContentPartPr/>
              <p14:nvPr/>
            </p14:nvContentPartPr>
            <p14:xfrm>
              <a:off x="2694210" y="4998611"/>
              <a:ext cx="8640" cy="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47C89C95-733F-49BF-8A55-B10EFF5F111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88090" y="4992491"/>
                <a:ext cx="20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B6C1617F-9D15-46A8-9EF8-D78EE71523DF}"/>
                  </a:ext>
                </a:extLst>
              </p14:cNvPr>
              <p14:cNvContentPartPr/>
              <p14:nvPr/>
            </p14:nvContentPartPr>
            <p14:xfrm>
              <a:off x="2831010" y="4998611"/>
              <a:ext cx="7560" cy="25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B6C1617F-9D15-46A8-9EF8-D78EE71523D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24890" y="4992491"/>
                <a:ext cx="198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5B97FC62-A54B-4DC6-9157-55DD19682B0F}"/>
                  </a:ext>
                </a:extLst>
              </p14:cNvPr>
              <p14:cNvContentPartPr/>
              <p14:nvPr/>
            </p14:nvContentPartPr>
            <p14:xfrm>
              <a:off x="2834970" y="4983491"/>
              <a:ext cx="25560" cy="3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5B97FC62-A54B-4DC6-9157-55DD19682B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28850" y="4977371"/>
                <a:ext cx="378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EA58F5F-EC7D-4E18-B4AA-59A1F7BB0B21}"/>
                  </a:ext>
                </a:extLst>
              </p14:cNvPr>
              <p14:cNvContentPartPr/>
              <p14:nvPr/>
            </p14:nvContentPartPr>
            <p14:xfrm>
              <a:off x="3035490" y="4986731"/>
              <a:ext cx="5400" cy="144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EA58F5F-EC7D-4E18-B4AA-59A1F7BB0B2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029370" y="4980611"/>
                <a:ext cx="176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A3054720-10B4-45DC-AA7F-3EAB0C2177F1}"/>
                  </a:ext>
                </a:extLst>
              </p14:cNvPr>
              <p14:cNvContentPartPr/>
              <p14:nvPr/>
            </p14:nvContentPartPr>
            <p14:xfrm>
              <a:off x="3131610" y="4976651"/>
              <a:ext cx="54000" cy="5544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A3054720-10B4-45DC-AA7F-3EAB0C2177F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25490" y="4970531"/>
                <a:ext cx="66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D9C6F7F6-1D96-4202-89FF-14AE9EA159ED}"/>
                  </a:ext>
                </a:extLst>
              </p14:cNvPr>
              <p14:cNvContentPartPr/>
              <p14:nvPr/>
            </p14:nvContentPartPr>
            <p14:xfrm>
              <a:off x="3701850" y="5011211"/>
              <a:ext cx="38160" cy="180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D9C6F7F6-1D96-4202-89FF-14AE9EA159E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95730" y="5005091"/>
                <a:ext cx="504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BA4DE1C5-BB9F-4903-8E9F-95608C8C4B0F}"/>
                  </a:ext>
                </a:extLst>
              </p14:cNvPr>
              <p14:cNvContentPartPr/>
              <p14:nvPr/>
            </p14:nvContentPartPr>
            <p14:xfrm>
              <a:off x="7018530" y="4925531"/>
              <a:ext cx="360" cy="36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BA4DE1C5-BB9F-4903-8E9F-95608C8C4B0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12410" y="49194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83A62634-FBB7-4151-B581-7A088720D420}"/>
                  </a:ext>
                </a:extLst>
              </p14:cNvPr>
              <p14:cNvContentPartPr/>
              <p14:nvPr/>
            </p14:nvContentPartPr>
            <p14:xfrm>
              <a:off x="6555570" y="4552571"/>
              <a:ext cx="316800" cy="32760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83A62634-FBB7-4151-B581-7A088720D42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49450" y="4546451"/>
                <a:ext cx="3290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01116C50-5E41-44E1-913D-1997700E96FA}"/>
                  </a:ext>
                </a:extLst>
              </p14:cNvPr>
              <p14:cNvContentPartPr/>
              <p14:nvPr/>
            </p14:nvContentPartPr>
            <p14:xfrm>
              <a:off x="6315810" y="4692611"/>
              <a:ext cx="133560" cy="25272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01116C50-5E41-44E1-913D-1997700E96F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309690" y="4686491"/>
                <a:ext cx="145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4DE0B53-D1B0-4CB5-908F-4AFB346E905F}"/>
                  </a:ext>
                </a:extLst>
              </p14:cNvPr>
              <p14:cNvContentPartPr/>
              <p14:nvPr/>
            </p14:nvContentPartPr>
            <p14:xfrm>
              <a:off x="5857890" y="4643291"/>
              <a:ext cx="237240" cy="30960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4DE0B53-D1B0-4CB5-908F-4AFB346E905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51770" y="4637171"/>
                <a:ext cx="249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DC8870A3-5C58-430F-971A-D7EFAF0BF463}"/>
                  </a:ext>
                </a:extLst>
              </p14:cNvPr>
              <p14:cNvContentPartPr/>
              <p14:nvPr/>
            </p14:nvContentPartPr>
            <p14:xfrm>
              <a:off x="5402490" y="4710611"/>
              <a:ext cx="129960" cy="2401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DC8870A3-5C58-430F-971A-D7EFAF0BF46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96370" y="4704491"/>
                <a:ext cx="142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12BDDA0-DCA4-41D7-B218-414A70D568D6}"/>
                  </a:ext>
                </a:extLst>
              </p14:cNvPr>
              <p14:cNvContentPartPr/>
              <p14:nvPr/>
            </p14:nvContentPartPr>
            <p14:xfrm>
              <a:off x="5225730" y="4605851"/>
              <a:ext cx="102960" cy="13716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12BDDA0-DCA4-41D7-B218-414A70D568D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19610" y="4599731"/>
                <a:ext cx="1152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2E7BBA57-C863-4C4C-9093-12A42D2601CB}"/>
                  </a:ext>
                </a:extLst>
              </p14:cNvPr>
              <p14:cNvContentPartPr/>
              <p14:nvPr/>
            </p14:nvContentPartPr>
            <p14:xfrm>
              <a:off x="4941690" y="4645451"/>
              <a:ext cx="203040" cy="26892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2E7BBA57-C863-4C4C-9093-12A42D2601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35570" y="4639331"/>
                <a:ext cx="2152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9DAFFEC5-8809-4D80-9DA0-E153DF50961F}"/>
                  </a:ext>
                </a:extLst>
              </p14:cNvPr>
              <p14:cNvContentPartPr/>
              <p14:nvPr/>
            </p14:nvContentPartPr>
            <p14:xfrm>
              <a:off x="4410330" y="6026051"/>
              <a:ext cx="360" cy="36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9DAFFEC5-8809-4D80-9DA0-E153DF50961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404210" y="60199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568D94F7-30CC-41B5-8A2F-E0D95246D41E}"/>
                  </a:ext>
                </a:extLst>
              </p14:cNvPr>
              <p14:cNvContentPartPr/>
              <p14:nvPr/>
            </p14:nvContentPartPr>
            <p14:xfrm>
              <a:off x="4623090" y="5965211"/>
              <a:ext cx="360" cy="360"/>
            </p14:xfrm>
          </p:contentPart>
        </mc:Choice>
        <mc:Fallback xmlns=""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568D94F7-30CC-41B5-8A2F-E0D95246D41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616970" y="59590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71576977-A65C-4FEE-A340-B335FC2CFB34}"/>
                  </a:ext>
                </a:extLst>
              </p14:cNvPr>
              <p14:cNvContentPartPr/>
              <p14:nvPr/>
            </p14:nvContentPartPr>
            <p14:xfrm>
              <a:off x="4178130" y="6052691"/>
              <a:ext cx="12240" cy="360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71576977-A65C-4FEE-A340-B335FC2CFB3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172010" y="6046571"/>
                <a:ext cx="244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56819561-F50B-4434-BB7F-887E7AAEAE96}"/>
                  </a:ext>
                </a:extLst>
              </p14:cNvPr>
              <p14:cNvContentPartPr/>
              <p14:nvPr/>
            </p14:nvContentPartPr>
            <p14:xfrm>
              <a:off x="3290010" y="5378051"/>
              <a:ext cx="493920" cy="57708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56819561-F50B-4434-BB7F-887E7AAEAE9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283890" y="5371931"/>
                <a:ext cx="5061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98C2E237-AEAF-4952-9844-F76D20F79C9D}"/>
                  </a:ext>
                </a:extLst>
              </p14:cNvPr>
              <p14:cNvContentPartPr/>
              <p14:nvPr/>
            </p14:nvContentPartPr>
            <p14:xfrm>
              <a:off x="4071570" y="5370491"/>
              <a:ext cx="461520" cy="60264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98C2E237-AEAF-4952-9844-F76D20F79C9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65450" y="5364371"/>
                <a:ext cx="47376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FDE020E-03B1-4D09-9ACF-3EE22743E99C}"/>
                  </a:ext>
                </a:extLst>
              </p14:cNvPr>
              <p14:cNvContentPartPr/>
              <p14:nvPr/>
            </p14:nvContentPartPr>
            <p14:xfrm>
              <a:off x="5873370" y="5831291"/>
              <a:ext cx="199440" cy="1980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FDE020E-03B1-4D09-9ACF-3EE22743E99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867250" y="5825171"/>
                <a:ext cx="211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43FCF7A7-0BC4-4C67-9CE6-A4D3ED12154D}"/>
                  </a:ext>
                </a:extLst>
              </p14:cNvPr>
              <p14:cNvContentPartPr/>
              <p14:nvPr/>
            </p14:nvContentPartPr>
            <p14:xfrm>
              <a:off x="5939610" y="5911931"/>
              <a:ext cx="132120" cy="1152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43FCF7A7-0BC4-4C67-9CE6-A4D3ED12154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33490" y="5905811"/>
                <a:ext cx="144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CB0BE78B-72CA-4A75-9691-FA384F261087}"/>
                  </a:ext>
                </a:extLst>
              </p14:cNvPr>
              <p14:cNvContentPartPr/>
              <p14:nvPr/>
            </p14:nvContentPartPr>
            <p14:xfrm>
              <a:off x="5502210" y="5755691"/>
              <a:ext cx="176040" cy="22860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CB0BE78B-72CA-4A75-9691-FA384F26108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96090" y="5749571"/>
                <a:ext cx="1882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B5EDD99B-B231-4116-8DF1-30EA492380F8}"/>
                  </a:ext>
                </a:extLst>
              </p14:cNvPr>
              <p14:cNvContentPartPr/>
              <p14:nvPr/>
            </p14:nvContentPartPr>
            <p14:xfrm>
              <a:off x="6565650" y="5645891"/>
              <a:ext cx="151200" cy="15264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B5EDD99B-B231-4116-8DF1-30EA492380F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559530" y="5639771"/>
                <a:ext cx="163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7A6A4A54-5C10-4268-BF02-CE2F687470FA}"/>
                  </a:ext>
                </a:extLst>
              </p14:cNvPr>
              <p14:cNvContentPartPr/>
              <p14:nvPr/>
            </p14:nvContentPartPr>
            <p14:xfrm>
              <a:off x="6283050" y="5746691"/>
              <a:ext cx="190080" cy="20592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7A6A4A54-5C10-4268-BF02-CE2F687470F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276930" y="5740571"/>
                <a:ext cx="20232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26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operations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Determinant</a:t>
                </a:r>
              </a:p>
              <a:p>
                <a:pPr lvl="1"/>
                <a:r>
                  <a:rPr lang="en-US" altLang="zh-CN" dirty="0"/>
                  <a:t>Denoted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det</m:t>
                    </m:r>
                    <m:r>
                      <a:rPr lang="en-US" altLang="zh-CN" i="1">
                        <a:latin typeface="Cambria Math"/>
                      </a:rPr>
                      <m:t>⁡(</m:t>
                    </m:r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   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𝑛</m:t>
                    </m:r>
                    <m:r>
                      <a:rPr lang="en-US" altLang="zh-CN" i="1">
                        <a:latin typeface="Cambria Math"/>
                      </a:rPr>
                      <m:t>×</m:t>
                    </m:r>
                    <m:r>
                      <a:rPr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inverse matrix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,which satisfies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𝑋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 is invertible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r>
                  <a:rPr lang="en-US" altLang="zh-CN" dirty="0"/>
                  <a:t>    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⟺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𝑋𝑌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We can only calculate the inverse of a square matrix</a:t>
                </a:r>
                <a:endParaRPr lang="zh-CN" altLang="en-US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 b="-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BCC2F8C-C31D-4F38-B270-BE1373153394}"/>
                  </a:ext>
                </a:extLst>
              </p14:cNvPr>
              <p14:cNvContentPartPr/>
              <p14:nvPr/>
            </p14:nvContentPartPr>
            <p14:xfrm>
              <a:off x="2658210" y="2049131"/>
              <a:ext cx="185400" cy="40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BCC2F8C-C31D-4F38-B270-BE13731533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2090" y="2043011"/>
                <a:ext cx="197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04F16B8-6952-417F-A890-2537B5B02C23}"/>
                  </a:ext>
                </a:extLst>
              </p14:cNvPr>
              <p14:cNvContentPartPr/>
              <p14:nvPr/>
            </p14:nvContentPartPr>
            <p14:xfrm>
              <a:off x="925890" y="1591211"/>
              <a:ext cx="1539720" cy="135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04F16B8-6952-417F-A890-2537B5B02C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70" y="1585091"/>
                <a:ext cx="15519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E57C803-46BD-4C66-89BA-CACDBA9DB347}"/>
                  </a:ext>
                </a:extLst>
              </p14:cNvPr>
              <p14:cNvContentPartPr/>
              <p14:nvPr/>
            </p14:nvContentPartPr>
            <p14:xfrm>
              <a:off x="3327810" y="1623251"/>
              <a:ext cx="1021320" cy="577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E57C803-46BD-4C66-89BA-CACDBA9DB3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1690" y="1617131"/>
                <a:ext cx="1033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8FBD229-68DD-4AB8-AAD3-242806C45BDA}"/>
                  </a:ext>
                </a:extLst>
              </p14:cNvPr>
              <p14:cNvContentPartPr/>
              <p14:nvPr/>
            </p14:nvContentPartPr>
            <p14:xfrm>
              <a:off x="5087850" y="1811531"/>
              <a:ext cx="147600" cy="1846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8FBD229-68DD-4AB8-AAD3-242806C45B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1730" y="1805411"/>
                <a:ext cx="159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E41C4F0A-29AD-47C5-A48F-E0A6AED31C2D}"/>
                  </a:ext>
                </a:extLst>
              </p14:cNvPr>
              <p14:cNvContentPartPr/>
              <p14:nvPr/>
            </p14:nvContentPartPr>
            <p14:xfrm>
              <a:off x="4750530" y="1765451"/>
              <a:ext cx="212400" cy="3286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E41C4F0A-29AD-47C5-A48F-E0A6AED31C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44410" y="1759331"/>
                <a:ext cx="2246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491A809-C6CE-4EBD-8DC3-5F26C10394ED}"/>
                  </a:ext>
                </a:extLst>
              </p14:cNvPr>
              <p14:cNvContentPartPr/>
              <p14:nvPr/>
            </p14:nvContentPartPr>
            <p14:xfrm>
              <a:off x="6170010" y="1712531"/>
              <a:ext cx="2520" cy="237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491A809-C6CE-4EBD-8DC3-5F26C10394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63890" y="1706411"/>
                <a:ext cx="1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0FCE672-FC39-4B1D-8CC4-9188C3E4DC34}"/>
                  </a:ext>
                </a:extLst>
              </p14:cNvPr>
              <p14:cNvContentPartPr/>
              <p14:nvPr/>
            </p14:nvContentPartPr>
            <p14:xfrm>
              <a:off x="5392410" y="1604891"/>
              <a:ext cx="661680" cy="4539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0FCE672-FC39-4B1D-8CC4-9188C3E4DC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86290" y="1598771"/>
                <a:ext cx="6739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7EF25248-E5FA-4E1E-AA99-238A394C6AC0}"/>
                  </a:ext>
                </a:extLst>
              </p14:cNvPr>
              <p14:cNvContentPartPr/>
              <p14:nvPr/>
            </p14:nvContentPartPr>
            <p14:xfrm>
              <a:off x="6462330" y="1711811"/>
              <a:ext cx="27360" cy="33300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7EF25248-E5FA-4E1E-AA99-238A394C6A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56210" y="1705691"/>
                <a:ext cx="39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404E965-241E-4954-BEDA-441D2A9C0BFF}"/>
                  </a:ext>
                </a:extLst>
              </p14:cNvPr>
              <p14:cNvContentPartPr/>
              <p14:nvPr/>
            </p14:nvContentPartPr>
            <p14:xfrm>
              <a:off x="6569610" y="1747811"/>
              <a:ext cx="291240" cy="3002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404E965-241E-4954-BEDA-441D2A9C0B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63490" y="1741691"/>
                <a:ext cx="3034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C9E8940-CE45-444A-BFB8-AAE603CCA480}"/>
                  </a:ext>
                </a:extLst>
              </p14:cNvPr>
              <p14:cNvContentPartPr/>
              <p14:nvPr/>
            </p14:nvContentPartPr>
            <p14:xfrm>
              <a:off x="7079730" y="1792091"/>
              <a:ext cx="32400" cy="288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C9E8940-CE45-444A-BFB8-AAE603CCA4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73610" y="1785971"/>
                <a:ext cx="446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5B09AD14-2B7C-4287-9DD0-098BB722C672}"/>
                  </a:ext>
                </a:extLst>
              </p14:cNvPr>
              <p14:cNvContentPartPr/>
              <p14:nvPr/>
            </p14:nvContentPartPr>
            <p14:xfrm>
              <a:off x="7076130" y="1906571"/>
              <a:ext cx="32760" cy="1209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B09AD14-2B7C-4287-9DD0-098BB722C6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70010" y="1900451"/>
                <a:ext cx="45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95F137DC-F9B5-4E0F-83AC-3D9E1615BF94}"/>
                  </a:ext>
                </a:extLst>
              </p14:cNvPr>
              <p14:cNvContentPartPr/>
              <p14:nvPr/>
            </p14:nvContentPartPr>
            <p14:xfrm>
              <a:off x="7181610" y="1887851"/>
              <a:ext cx="74880" cy="1173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95F137DC-F9B5-4E0F-83AC-3D9E1615BF9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75490" y="1881731"/>
                <a:ext cx="871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58E9A69-61E6-4F6E-A6E8-2C9E39088ACF}"/>
                  </a:ext>
                </a:extLst>
              </p14:cNvPr>
              <p14:cNvContentPartPr/>
              <p14:nvPr/>
            </p14:nvContentPartPr>
            <p14:xfrm>
              <a:off x="7412730" y="1860491"/>
              <a:ext cx="124200" cy="8928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58E9A69-61E6-4F6E-A6E8-2C9E39088AC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06610" y="1854371"/>
                <a:ext cx="1364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44185EF-C70E-4EEF-994D-62877B6FB4F8}"/>
                  </a:ext>
                </a:extLst>
              </p14:cNvPr>
              <p14:cNvContentPartPr/>
              <p14:nvPr/>
            </p14:nvContentPartPr>
            <p14:xfrm>
              <a:off x="8243970" y="1819451"/>
              <a:ext cx="123120" cy="1274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44185EF-C70E-4EEF-994D-62877B6FB4F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37850" y="1813331"/>
                <a:ext cx="1353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3C05A143-8A10-4829-8FB8-744CA9C02D0B}"/>
                  </a:ext>
                </a:extLst>
              </p14:cNvPr>
              <p14:cNvContentPartPr/>
              <p14:nvPr/>
            </p14:nvContentPartPr>
            <p14:xfrm>
              <a:off x="8583450" y="1930691"/>
              <a:ext cx="720" cy="2484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3C05A143-8A10-4829-8FB8-744CA9C02D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77330" y="1924571"/>
                <a:ext cx="12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23FEC1CF-9F95-4154-8E5B-3EC45B7A0511}"/>
                  </a:ext>
                </a:extLst>
              </p14:cNvPr>
              <p14:cNvContentPartPr/>
              <p14:nvPr/>
            </p14:nvContentPartPr>
            <p14:xfrm>
              <a:off x="8013930" y="1766171"/>
              <a:ext cx="177840" cy="18648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23FEC1CF-9F95-4154-8E5B-3EC45B7A05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07810" y="1760051"/>
                <a:ext cx="1900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84662A2-BE6B-4DD3-A60D-293C89B38D4D}"/>
                  </a:ext>
                </a:extLst>
              </p14:cNvPr>
              <p14:cNvContentPartPr/>
              <p14:nvPr/>
            </p14:nvContentPartPr>
            <p14:xfrm>
              <a:off x="7729890" y="1845731"/>
              <a:ext cx="219240" cy="1249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84662A2-BE6B-4DD3-A60D-293C89B38D4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23770" y="1839611"/>
                <a:ext cx="231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768E91D-829E-4A5A-8EDB-6A8B11CB812B}"/>
                  </a:ext>
                </a:extLst>
              </p14:cNvPr>
              <p14:cNvContentPartPr/>
              <p14:nvPr/>
            </p14:nvContentPartPr>
            <p14:xfrm>
              <a:off x="1165650" y="2462771"/>
              <a:ext cx="193320" cy="244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768E91D-829E-4A5A-8EDB-6A8B11CB81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59530" y="2456651"/>
                <a:ext cx="205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EC59B5A-DE7D-4699-AFD5-B5016D903583}"/>
                  </a:ext>
                </a:extLst>
              </p14:cNvPr>
              <p14:cNvContentPartPr/>
              <p14:nvPr/>
            </p14:nvContentPartPr>
            <p14:xfrm>
              <a:off x="1771530" y="2457731"/>
              <a:ext cx="256680" cy="147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EC59B5A-DE7D-4699-AFD5-B5016D90358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65410" y="2451611"/>
                <a:ext cx="268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9865D94B-3A6F-49DF-982D-4DFCEB12D6AA}"/>
                  </a:ext>
                </a:extLst>
              </p14:cNvPr>
              <p14:cNvContentPartPr/>
              <p14:nvPr/>
            </p14:nvContentPartPr>
            <p14:xfrm>
              <a:off x="2089050" y="2880371"/>
              <a:ext cx="755640" cy="2484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9865D94B-3A6F-49DF-982D-4DFCEB12D6A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82930" y="2874251"/>
                <a:ext cx="767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50493EA-6120-42F5-AAAF-CDA363E9411E}"/>
                  </a:ext>
                </a:extLst>
              </p14:cNvPr>
              <p14:cNvContentPartPr/>
              <p14:nvPr/>
            </p14:nvContentPartPr>
            <p14:xfrm>
              <a:off x="697290" y="2809451"/>
              <a:ext cx="953280" cy="3391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50493EA-6120-42F5-AAAF-CDA363E9411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1170" y="2803331"/>
                <a:ext cx="96552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2E5A1DB8-74B7-4244-B212-851716F19E97}"/>
                  </a:ext>
                </a:extLst>
              </p14:cNvPr>
              <p14:cNvContentPartPr/>
              <p14:nvPr/>
            </p14:nvContentPartPr>
            <p14:xfrm>
              <a:off x="1186530" y="3343691"/>
              <a:ext cx="421560" cy="399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2E5A1DB8-74B7-4244-B212-851716F19E9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80410" y="3337571"/>
                <a:ext cx="433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55D2EEF-8BD4-43BC-BF55-BB6D3A58A949}"/>
                  </a:ext>
                </a:extLst>
              </p14:cNvPr>
              <p14:cNvContentPartPr/>
              <p14:nvPr/>
            </p14:nvContentPartPr>
            <p14:xfrm>
              <a:off x="1281570" y="3310571"/>
              <a:ext cx="6120" cy="3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55D2EEF-8BD4-43BC-BF55-BB6D3A58A9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75450" y="3304451"/>
                <a:ext cx="18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60A9C30-6BCB-4660-A151-DE6A93070F52}"/>
                  </a:ext>
                </a:extLst>
              </p14:cNvPr>
              <p14:cNvContentPartPr/>
              <p14:nvPr/>
            </p14:nvContentPartPr>
            <p14:xfrm>
              <a:off x="2201370" y="3296171"/>
              <a:ext cx="360" cy="36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60A9C30-6BCB-4660-A151-DE6A93070F5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95250" y="32900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6AD0E397-C641-4F60-A59D-5ED74452A787}"/>
                  </a:ext>
                </a:extLst>
              </p14:cNvPr>
              <p14:cNvContentPartPr/>
              <p14:nvPr/>
            </p14:nvContentPartPr>
            <p14:xfrm>
              <a:off x="2110290" y="3418571"/>
              <a:ext cx="360" cy="36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6AD0E397-C641-4F60-A59D-5ED74452A78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04170" y="34124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054CB9E-B49D-4EEB-A215-AFD40AB79F0D}"/>
                  </a:ext>
                </a:extLst>
              </p14:cNvPr>
              <p14:cNvContentPartPr/>
              <p14:nvPr/>
            </p14:nvContentPartPr>
            <p14:xfrm>
              <a:off x="2294610" y="3176651"/>
              <a:ext cx="60840" cy="3672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054CB9E-B49D-4EEB-A215-AFD40AB79F0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88490" y="3170531"/>
                <a:ext cx="7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9CEE6EC-72FF-422E-88E0-5F63CD85C517}"/>
                  </a:ext>
                </a:extLst>
              </p14:cNvPr>
              <p14:cNvContentPartPr/>
              <p14:nvPr/>
            </p14:nvContentPartPr>
            <p14:xfrm>
              <a:off x="2103450" y="3323531"/>
              <a:ext cx="67320" cy="3996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9CEE6EC-72FF-422E-88E0-5F63CD85C51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97330" y="3317411"/>
                <a:ext cx="79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474FBDC4-EABF-4E52-A5C3-558507C48E93}"/>
                  </a:ext>
                </a:extLst>
              </p14:cNvPr>
              <p14:cNvContentPartPr/>
              <p14:nvPr/>
            </p14:nvContentPartPr>
            <p14:xfrm>
              <a:off x="1486410" y="4044611"/>
              <a:ext cx="2160" cy="36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474FBDC4-EABF-4E52-A5C3-558507C48E9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80290" y="4038491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4631B5F5-7C84-42DC-A4BF-7C28838C835F}"/>
                  </a:ext>
                </a:extLst>
              </p14:cNvPr>
              <p14:cNvContentPartPr/>
              <p14:nvPr/>
            </p14:nvContentPartPr>
            <p14:xfrm>
              <a:off x="1037130" y="4187531"/>
              <a:ext cx="36720" cy="1332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4631B5F5-7C84-42DC-A4BF-7C28838C835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31010" y="4181411"/>
                <a:ext cx="48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CFD4C86-8DD4-4300-BD20-BE091AAAA068}"/>
                  </a:ext>
                </a:extLst>
              </p14:cNvPr>
              <p14:cNvContentPartPr/>
              <p14:nvPr/>
            </p14:nvContentPartPr>
            <p14:xfrm>
              <a:off x="1517370" y="4078451"/>
              <a:ext cx="1440" cy="3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CFD4C86-8DD4-4300-BD20-BE091AAAA06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11250" y="4072331"/>
                <a:ext cx="13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B0CFB18B-8768-47F6-8708-22BEC2E1EDE0}"/>
                  </a:ext>
                </a:extLst>
              </p14:cNvPr>
              <p14:cNvContentPartPr/>
              <p14:nvPr/>
            </p14:nvContentPartPr>
            <p14:xfrm>
              <a:off x="1085730" y="4218491"/>
              <a:ext cx="1800" cy="216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B0CFB18B-8768-47F6-8708-22BEC2E1EDE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79610" y="4212371"/>
                <a:ext cx="140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E9B89AE4-D3D1-4789-BAEA-DA7F031CCFA1}"/>
                  </a:ext>
                </a:extLst>
              </p14:cNvPr>
              <p14:cNvContentPartPr/>
              <p14:nvPr/>
            </p14:nvContentPartPr>
            <p14:xfrm>
              <a:off x="1518450" y="3999251"/>
              <a:ext cx="20520" cy="1188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E9B89AE4-D3D1-4789-BAEA-DA7F031CCFA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512330" y="3993131"/>
                <a:ext cx="327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9A34B54C-9BA3-4234-8724-771E628D5DD4}"/>
                  </a:ext>
                </a:extLst>
              </p14:cNvPr>
              <p14:cNvContentPartPr/>
              <p14:nvPr/>
            </p14:nvContentPartPr>
            <p14:xfrm>
              <a:off x="1351770" y="3972971"/>
              <a:ext cx="58320" cy="720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9A34B54C-9BA3-4234-8724-771E628D5DD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45650" y="3966851"/>
                <a:ext cx="70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9CACB370-8276-42C2-A732-CBFFF02595C4}"/>
                  </a:ext>
                </a:extLst>
              </p14:cNvPr>
              <p14:cNvContentPartPr/>
              <p14:nvPr/>
            </p14:nvContentPartPr>
            <p14:xfrm>
              <a:off x="1542930" y="3880811"/>
              <a:ext cx="360" cy="36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9CACB370-8276-42C2-A732-CBFFF02595C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36810" y="38746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1D2B1455-379D-4145-850B-CACA40896EC8}"/>
                  </a:ext>
                </a:extLst>
              </p14:cNvPr>
              <p14:cNvContentPartPr/>
              <p14:nvPr/>
            </p14:nvContentPartPr>
            <p14:xfrm>
              <a:off x="4501410" y="4174571"/>
              <a:ext cx="158760" cy="432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1D2B1455-379D-4145-850B-CACA40896EC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95290" y="4168451"/>
                <a:ext cx="1710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A4282905-198F-427F-B2D9-08EE66C19535}"/>
                  </a:ext>
                </a:extLst>
              </p14:cNvPr>
              <p14:cNvContentPartPr/>
              <p14:nvPr/>
            </p14:nvContentPartPr>
            <p14:xfrm>
              <a:off x="5010090" y="4209491"/>
              <a:ext cx="118800" cy="756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A4282905-198F-427F-B2D9-08EE66C1953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003970" y="4203371"/>
                <a:ext cx="1310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542F9BC5-F38D-48CD-B4EA-7CFFB2E02AE7}"/>
                  </a:ext>
                </a:extLst>
              </p14:cNvPr>
              <p14:cNvContentPartPr/>
              <p14:nvPr/>
            </p14:nvContentPartPr>
            <p14:xfrm>
              <a:off x="5586810" y="4218491"/>
              <a:ext cx="256680" cy="241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542F9BC5-F38D-48CD-B4EA-7CFFB2E02AE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80690" y="4212371"/>
                <a:ext cx="2689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928A0345-15C2-49A3-B22C-96FABA793720}"/>
                  </a:ext>
                </a:extLst>
              </p14:cNvPr>
              <p14:cNvContentPartPr/>
              <p14:nvPr/>
            </p14:nvContentPartPr>
            <p14:xfrm>
              <a:off x="6585090" y="3542411"/>
              <a:ext cx="217800" cy="32940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928A0345-15C2-49A3-B22C-96FABA79372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78970" y="3536291"/>
                <a:ext cx="230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6A570D1-B8B2-4B3E-9D22-4F4557151848}"/>
                  </a:ext>
                </a:extLst>
              </p14:cNvPr>
              <p14:cNvContentPartPr/>
              <p14:nvPr/>
            </p14:nvContentPartPr>
            <p14:xfrm>
              <a:off x="6896490" y="3478331"/>
              <a:ext cx="94680" cy="1404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6A570D1-B8B2-4B3E-9D22-4F455715184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90370" y="3472211"/>
                <a:ext cx="1069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5E62F4DF-632B-4F46-900B-3566569384F9}"/>
                  </a:ext>
                </a:extLst>
              </p14:cNvPr>
              <p14:cNvContentPartPr/>
              <p14:nvPr/>
            </p14:nvContentPartPr>
            <p14:xfrm>
              <a:off x="5973090" y="2782091"/>
              <a:ext cx="864000" cy="29844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5E62F4DF-632B-4F46-900B-3566569384F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966970" y="2775971"/>
                <a:ext cx="8762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11368631-7EED-4E32-87CA-EBC4F67A309F}"/>
                  </a:ext>
                </a:extLst>
              </p14:cNvPr>
              <p14:cNvContentPartPr/>
              <p14:nvPr/>
            </p14:nvContentPartPr>
            <p14:xfrm>
              <a:off x="7971450" y="2807651"/>
              <a:ext cx="4320" cy="972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11368631-7EED-4E32-87CA-EBC4F67A309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65330" y="2801531"/>
                <a:ext cx="165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D19E5746-C40F-4A9D-9EF0-4BF19C969D03}"/>
                  </a:ext>
                </a:extLst>
              </p14:cNvPr>
              <p14:cNvContentPartPr/>
              <p14:nvPr/>
            </p14:nvContentPartPr>
            <p14:xfrm>
              <a:off x="7063170" y="2706131"/>
              <a:ext cx="715680" cy="17280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D19E5746-C40F-4A9D-9EF0-4BF19C969D0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57050" y="2700011"/>
                <a:ext cx="727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6CDC7FF1-D2BD-49CF-AA3B-829B0945DBD4}"/>
                  </a:ext>
                </a:extLst>
              </p14:cNvPr>
              <p14:cNvContentPartPr/>
              <p14:nvPr/>
            </p14:nvContentPartPr>
            <p14:xfrm>
              <a:off x="7083330" y="3006371"/>
              <a:ext cx="1202040" cy="124128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6CDC7FF1-D2BD-49CF-AA3B-829B0945DBD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77210" y="3000251"/>
                <a:ext cx="1214280" cy="12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5AAEF157-F581-4961-BA9C-B65DA8AAC15B}"/>
                  </a:ext>
                </a:extLst>
              </p14:cNvPr>
              <p14:cNvContentPartPr/>
              <p14:nvPr/>
            </p14:nvContentPartPr>
            <p14:xfrm>
              <a:off x="6580410" y="3953891"/>
              <a:ext cx="244800" cy="864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5AAEF157-F581-4961-BA9C-B65DA8AAC15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574290" y="3947771"/>
                <a:ext cx="2570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817F50B-B461-4FBF-A0E3-877F424F7D8D}"/>
                  </a:ext>
                </a:extLst>
              </p14:cNvPr>
              <p14:cNvContentPartPr/>
              <p14:nvPr/>
            </p14:nvContentPartPr>
            <p14:xfrm>
              <a:off x="6603090" y="4000691"/>
              <a:ext cx="246240" cy="61560"/>
            </p14:xfrm>
          </p:contentPart>
        </mc:Choice>
        <mc:Fallback xmlns=""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817F50B-B461-4FBF-A0E3-877F424F7D8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596970" y="3994571"/>
                <a:ext cx="2584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51B47806-3597-4D26-A9E4-74DE1B7D4F31}"/>
                  </a:ext>
                </a:extLst>
              </p14:cNvPr>
              <p14:cNvContentPartPr/>
              <p14:nvPr/>
            </p14:nvContentPartPr>
            <p14:xfrm>
              <a:off x="1222170" y="5046851"/>
              <a:ext cx="315000" cy="64080"/>
            </p14:xfrm>
          </p:contentPart>
        </mc:Choice>
        <mc:Fallback xmlns=""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51B47806-3597-4D26-A9E4-74DE1B7D4F3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16050" y="5040731"/>
                <a:ext cx="327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00813CDD-E4E4-4376-9070-30AE724C0CEF}"/>
                  </a:ext>
                </a:extLst>
              </p14:cNvPr>
              <p14:cNvContentPartPr/>
              <p14:nvPr/>
            </p14:nvContentPartPr>
            <p14:xfrm>
              <a:off x="2047290" y="4872611"/>
              <a:ext cx="6480" cy="360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00813CDD-E4E4-4376-9070-30AE724C0CE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041170" y="4866491"/>
                <a:ext cx="187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E67714F1-2F9E-4B86-8033-17596D43EE4F}"/>
                  </a:ext>
                </a:extLst>
              </p14:cNvPr>
              <p14:cNvContentPartPr/>
              <p14:nvPr/>
            </p14:nvContentPartPr>
            <p14:xfrm>
              <a:off x="2317290" y="4875851"/>
              <a:ext cx="19800" cy="7920"/>
            </p14:xfrm>
          </p:contentPart>
        </mc:Choice>
        <mc:Fallback xmlns=""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E67714F1-2F9E-4B86-8033-17596D43EE4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311170" y="4869731"/>
                <a:ext cx="32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6A93804B-71D9-4B75-A168-444379C35A49}"/>
                  </a:ext>
                </a:extLst>
              </p14:cNvPr>
              <p14:cNvContentPartPr/>
              <p14:nvPr/>
            </p14:nvContentPartPr>
            <p14:xfrm>
              <a:off x="2533290" y="5090051"/>
              <a:ext cx="210600" cy="44640"/>
            </p14:xfrm>
          </p:contentPart>
        </mc:Choice>
        <mc:Fallback xmlns=""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6A93804B-71D9-4B75-A168-444379C35A4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27170" y="5083931"/>
                <a:ext cx="222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6C5AEBD0-9B1D-44FD-AFB5-E79B7A14DE63}"/>
                  </a:ext>
                </a:extLst>
              </p14:cNvPr>
              <p14:cNvContentPartPr/>
              <p14:nvPr/>
            </p14:nvContentPartPr>
            <p14:xfrm>
              <a:off x="2978610" y="5068451"/>
              <a:ext cx="88920" cy="8748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6C5AEBD0-9B1D-44FD-AFB5-E79B7A14DE6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972490" y="5062331"/>
                <a:ext cx="101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083022AD-B869-454D-B359-92FFED658BB7}"/>
                  </a:ext>
                </a:extLst>
              </p14:cNvPr>
              <p14:cNvContentPartPr/>
              <p14:nvPr/>
            </p14:nvContentPartPr>
            <p14:xfrm>
              <a:off x="3191370" y="4156211"/>
              <a:ext cx="1111320" cy="109512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083022AD-B869-454D-B359-92FFED658BB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185250" y="4150091"/>
                <a:ext cx="11235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26ED894C-E676-4830-AB9E-C7F2E1381B0C}"/>
                  </a:ext>
                </a:extLst>
              </p14:cNvPr>
              <p14:cNvContentPartPr/>
              <p14:nvPr/>
            </p14:nvContentPartPr>
            <p14:xfrm>
              <a:off x="7034730" y="4782251"/>
              <a:ext cx="225720" cy="21600"/>
            </p14:xfrm>
          </p:contentPart>
        </mc:Choice>
        <mc:Fallback xmlns=""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26ED894C-E676-4830-AB9E-C7F2E1381B0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028610" y="4776131"/>
                <a:ext cx="237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D2965AB6-5B7C-4F32-8E93-7DD4F5E931EE}"/>
                  </a:ext>
                </a:extLst>
              </p14:cNvPr>
              <p14:cNvContentPartPr/>
              <p14:nvPr/>
            </p14:nvContentPartPr>
            <p14:xfrm>
              <a:off x="7194210" y="4486331"/>
              <a:ext cx="25200" cy="195840"/>
            </p14:xfrm>
          </p:contentPart>
        </mc:Choice>
        <mc:Fallback xmlns=""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D2965AB6-5B7C-4F32-8E93-7DD4F5E931E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188090" y="4480211"/>
                <a:ext cx="374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A75B03FB-E050-4360-9E9E-99AC80CFD3C7}"/>
                  </a:ext>
                </a:extLst>
              </p14:cNvPr>
              <p14:cNvContentPartPr/>
              <p14:nvPr/>
            </p14:nvContentPartPr>
            <p14:xfrm>
              <a:off x="7484730" y="4739411"/>
              <a:ext cx="117000" cy="6840"/>
            </p14:xfrm>
          </p:contentPart>
        </mc:Choice>
        <mc:Fallback xmlns=""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A75B03FB-E050-4360-9E9E-99AC80CFD3C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78610" y="4733291"/>
                <a:ext cx="129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7D552267-1030-44A6-9C57-5592F6169C11}"/>
                  </a:ext>
                </a:extLst>
              </p14:cNvPr>
              <p14:cNvContentPartPr/>
              <p14:nvPr/>
            </p14:nvContentPartPr>
            <p14:xfrm>
              <a:off x="7499130" y="4810691"/>
              <a:ext cx="153360" cy="11160"/>
            </p14:xfrm>
          </p:contentPart>
        </mc:Choice>
        <mc:Fallback xmlns=""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7D552267-1030-44A6-9C57-5592F6169C1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93010" y="4804571"/>
                <a:ext cx="1656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1C15A5B6-1422-41CC-A8FF-E949E46D1534}"/>
                  </a:ext>
                </a:extLst>
              </p14:cNvPr>
              <p14:cNvContentPartPr/>
              <p14:nvPr/>
            </p14:nvContentPartPr>
            <p14:xfrm>
              <a:off x="7801170" y="4669211"/>
              <a:ext cx="58320" cy="280440"/>
            </p14:xfrm>
          </p:contentPart>
        </mc:Choice>
        <mc:Fallback xmlns=""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1C15A5B6-1422-41CC-A8FF-E949E46D153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95050" y="4663091"/>
                <a:ext cx="705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F09D6E3E-4FA3-4A37-AF55-15A80D824B85}"/>
                  </a:ext>
                </a:extLst>
              </p14:cNvPr>
              <p14:cNvContentPartPr/>
              <p14:nvPr/>
            </p14:nvContentPartPr>
            <p14:xfrm>
              <a:off x="8048850" y="4836251"/>
              <a:ext cx="360" cy="360"/>
            </p14:xfrm>
          </p:contentPart>
        </mc:Choice>
        <mc:Fallback xmlns=""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F09D6E3E-4FA3-4A37-AF55-15A80D824B8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042730" y="48301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70856DA2-BE9F-4236-B380-2945E58FCC6A}"/>
                  </a:ext>
                </a:extLst>
              </p14:cNvPr>
              <p14:cNvContentPartPr/>
              <p14:nvPr/>
            </p14:nvContentPartPr>
            <p14:xfrm>
              <a:off x="6616050" y="4627091"/>
              <a:ext cx="282240" cy="270720"/>
            </p14:xfrm>
          </p:contentPart>
        </mc:Choice>
        <mc:Fallback xmlns=""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70856DA2-BE9F-4236-B380-2945E58FCC6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609930" y="4620971"/>
                <a:ext cx="2944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C645A9B1-C95E-432E-BF58-EFFFAE435B64}"/>
                  </a:ext>
                </a:extLst>
              </p14:cNvPr>
              <p14:cNvContentPartPr/>
              <p14:nvPr/>
            </p14:nvContentPartPr>
            <p14:xfrm>
              <a:off x="6797490" y="4945691"/>
              <a:ext cx="360" cy="36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C645A9B1-C95E-432E-BF58-EFFFAE435B6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91370" y="49395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A6B93A90-3B1C-4A78-A872-49C93DD2F0E0}"/>
                  </a:ext>
                </a:extLst>
              </p14:cNvPr>
              <p14:cNvContentPartPr/>
              <p14:nvPr/>
            </p14:nvContentPartPr>
            <p14:xfrm>
              <a:off x="7457010" y="5099051"/>
              <a:ext cx="7560" cy="16920"/>
            </p14:xfrm>
          </p:contentPart>
        </mc:Choice>
        <mc:Fallback xmlns=""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A6B93A90-3B1C-4A78-A872-49C93DD2F0E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50890" y="5092931"/>
                <a:ext cx="19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71C89081-523D-4406-AFF7-F85D4B5E8AE1}"/>
                  </a:ext>
                </a:extLst>
              </p14:cNvPr>
              <p14:cNvContentPartPr/>
              <p14:nvPr/>
            </p14:nvContentPartPr>
            <p14:xfrm>
              <a:off x="7084770" y="4846331"/>
              <a:ext cx="174960" cy="204840"/>
            </p14:xfrm>
          </p:contentPart>
        </mc:Choice>
        <mc:Fallback xmlns=""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71C89081-523D-4406-AFF7-F85D4B5E8AE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078650" y="4840211"/>
                <a:ext cx="1872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6C53ED00-6F52-4BFA-A849-84439C1EA2F0}"/>
                  </a:ext>
                </a:extLst>
              </p14:cNvPr>
              <p14:cNvContentPartPr/>
              <p14:nvPr/>
            </p14:nvContentPartPr>
            <p14:xfrm>
              <a:off x="1056210" y="5610611"/>
              <a:ext cx="718560" cy="33840"/>
            </p14:xfrm>
          </p:contentPart>
        </mc:Choice>
        <mc:Fallback xmlns=""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6C53ED00-6F52-4BFA-A849-84439C1EA2F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50090" y="5604491"/>
                <a:ext cx="730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CAAF2261-A175-4412-8C8A-CFF9427CA42C}"/>
                  </a:ext>
                </a:extLst>
              </p14:cNvPr>
              <p14:cNvContentPartPr/>
              <p14:nvPr/>
            </p14:nvContentPartPr>
            <p14:xfrm>
              <a:off x="2364450" y="5598371"/>
              <a:ext cx="297360" cy="37440"/>
            </p14:xfrm>
          </p:contentPart>
        </mc:Choice>
        <mc:Fallback xmlns=""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CAAF2261-A175-4412-8C8A-CFF9427CA42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358330" y="5592251"/>
                <a:ext cx="309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932E3A90-7F6E-4955-84B8-B1335AFC61FD}"/>
                  </a:ext>
                </a:extLst>
              </p14:cNvPr>
              <p14:cNvContentPartPr/>
              <p14:nvPr/>
            </p14:nvContentPartPr>
            <p14:xfrm>
              <a:off x="2692410" y="5430251"/>
              <a:ext cx="13680" cy="360"/>
            </p14:xfrm>
          </p:contentPart>
        </mc:Choice>
        <mc:Fallback xmlns=""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932E3A90-7F6E-4955-84B8-B1335AFC61F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86290" y="5424131"/>
                <a:ext cx="25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6BEE0B8-3D04-4D09-AA70-3650A81593FA}"/>
                  </a:ext>
                </a:extLst>
              </p14:cNvPr>
              <p14:cNvContentPartPr/>
              <p14:nvPr/>
            </p14:nvContentPartPr>
            <p14:xfrm>
              <a:off x="2864130" y="5627531"/>
              <a:ext cx="198720" cy="1872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6BEE0B8-3D04-4D09-AA70-3650A81593F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858010" y="5621411"/>
                <a:ext cx="21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C8BCD3AB-46AD-4642-8209-9DD6796F3661}"/>
                  </a:ext>
                </a:extLst>
              </p14:cNvPr>
              <p14:cNvContentPartPr/>
              <p14:nvPr/>
            </p14:nvContentPartPr>
            <p14:xfrm>
              <a:off x="3089130" y="5365091"/>
              <a:ext cx="360" cy="36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C8BCD3AB-46AD-4642-8209-9DD6796F366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083010" y="53589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CDC6E2EF-6321-417C-B4D0-1D977425EC52}"/>
                  </a:ext>
                </a:extLst>
              </p14:cNvPr>
              <p14:cNvContentPartPr/>
              <p14:nvPr/>
            </p14:nvContentPartPr>
            <p14:xfrm>
              <a:off x="3559650" y="5618531"/>
              <a:ext cx="605880" cy="23040"/>
            </p14:xfrm>
          </p:contentPart>
        </mc:Choice>
        <mc:Fallback xmlns=""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CDC6E2EF-6321-417C-B4D0-1D977425EC5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553530" y="5612411"/>
                <a:ext cx="618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25DFBED5-52BB-42A5-8AAC-AD34A515CE88}"/>
                  </a:ext>
                </a:extLst>
              </p14:cNvPr>
              <p14:cNvContentPartPr/>
              <p14:nvPr/>
            </p14:nvContentPartPr>
            <p14:xfrm>
              <a:off x="3889770" y="5541491"/>
              <a:ext cx="16560" cy="108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25DFBED5-52BB-42A5-8AAC-AD34A515CE8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83650" y="5535371"/>
                <a:ext cx="28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9884B828-81FF-4699-91BD-9A2BDDD2985F}"/>
                  </a:ext>
                </a:extLst>
              </p14:cNvPr>
              <p14:cNvContentPartPr/>
              <p14:nvPr/>
            </p14:nvContentPartPr>
            <p14:xfrm>
              <a:off x="5580330" y="5475971"/>
              <a:ext cx="360" cy="360"/>
            </p14:xfrm>
          </p:contentPart>
        </mc:Choice>
        <mc:Fallback xmlns=""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9884B828-81FF-4699-91BD-9A2BDDD2985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574210" y="54698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A7612980-0766-4F9F-8303-413FE98CDACF}"/>
                  </a:ext>
                </a:extLst>
              </p14:cNvPr>
              <p14:cNvContentPartPr/>
              <p14:nvPr/>
            </p14:nvContentPartPr>
            <p14:xfrm>
              <a:off x="4948170" y="5588651"/>
              <a:ext cx="464040" cy="2268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A7612980-0766-4F9F-8303-413FE98CDAC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42050" y="5582531"/>
                <a:ext cx="4762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BAA33FA9-F689-4880-B844-5D1BCF2791FE}"/>
                  </a:ext>
                </a:extLst>
              </p14:cNvPr>
              <p14:cNvContentPartPr/>
              <p14:nvPr/>
            </p14:nvContentPartPr>
            <p14:xfrm>
              <a:off x="5570970" y="5623931"/>
              <a:ext cx="6120" cy="360"/>
            </p14:xfrm>
          </p:contentPart>
        </mc:Choice>
        <mc:Fallback xmlns=""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BAA33FA9-F689-4880-B844-5D1BCF2791F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564850" y="5617811"/>
                <a:ext cx="18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04ED2819-7C9E-4F56-A4DD-187B341EB865}"/>
                  </a:ext>
                </a:extLst>
              </p14:cNvPr>
              <p14:cNvContentPartPr/>
              <p14:nvPr/>
            </p14:nvContentPartPr>
            <p14:xfrm>
              <a:off x="797730" y="5701331"/>
              <a:ext cx="243360" cy="192960"/>
            </p14:xfrm>
          </p:contentPart>
        </mc:Choice>
        <mc:Fallback xmlns=""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04ED2819-7C9E-4F56-A4DD-187B341EB86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91610" y="5695211"/>
                <a:ext cx="255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2CD96909-EF91-405E-9042-F44CAAC8DF7C}"/>
                  </a:ext>
                </a:extLst>
              </p14:cNvPr>
              <p14:cNvContentPartPr/>
              <p14:nvPr/>
            </p14:nvContentPartPr>
            <p14:xfrm>
              <a:off x="2384610" y="6073571"/>
              <a:ext cx="4825440" cy="8388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2CD96909-EF91-405E-9042-F44CAAC8DF7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78490" y="6067451"/>
                <a:ext cx="483768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941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0-course overview</Template>
  <TotalTime>1816</TotalTime>
  <Words>1525</Words>
  <Application>Microsoft Office PowerPoint</Application>
  <PresentationFormat>全屏显示(4:3)</PresentationFormat>
  <Paragraphs>233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华文新魏</vt:lpstr>
      <vt:lpstr>宋体</vt:lpstr>
      <vt:lpstr>Bookman Old Style</vt:lpstr>
      <vt:lpstr>Cambria Math</vt:lpstr>
      <vt:lpstr>Gill Sans MT</vt:lpstr>
      <vt:lpstr>Wingdings</vt:lpstr>
      <vt:lpstr>Wingdings 3</vt:lpstr>
      <vt:lpstr>质朴</vt:lpstr>
      <vt:lpstr>2-Mathematical Background</vt:lpstr>
      <vt:lpstr>Contents &amp; Objective</vt:lpstr>
      <vt:lpstr>Linear algebra</vt:lpstr>
      <vt:lpstr>Linear algebra</vt:lpstr>
      <vt:lpstr>Linear algebra</vt:lpstr>
      <vt:lpstr>Linear algebra</vt:lpstr>
      <vt:lpstr>Matrix</vt:lpstr>
      <vt:lpstr>Matrix operations</vt:lpstr>
      <vt:lpstr>Matrix operations</vt:lpstr>
      <vt:lpstr>Eigenvalue, eigenvector, rank and trace</vt:lpstr>
      <vt:lpstr>Real symmetric matrix</vt:lpstr>
      <vt:lpstr>The decomposition of RSM </vt:lpstr>
      <vt:lpstr>Positive (semi-)definite RSM</vt:lpstr>
      <vt:lpstr>Probability &amp; Statistics</vt:lpstr>
      <vt:lpstr>Probabilistic Density Function (PDF)</vt:lpstr>
      <vt:lpstr>Cumulative distribution function (c.d.f.)</vt:lpstr>
      <vt:lpstr>From PDF to CDF</vt:lpstr>
      <vt:lpstr>Joint and conditional distributions</vt:lpstr>
      <vt:lpstr>Expectation</vt:lpstr>
      <vt:lpstr>Example</vt:lpstr>
      <vt:lpstr>Estimation to Expectation &amp; Covariance</vt:lpstr>
      <vt:lpstr>Independence &amp; Correlation</vt:lpstr>
      <vt:lpstr>Gaussian distribution</vt:lpstr>
      <vt:lpstr>Multivariate Gaussian distribution</vt:lpstr>
      <vt:lpstr>Independence &amp; Correlation in G.D.</vt:lpstr>
      <vt:lpstr>Optimization &amp; matrix 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2-Mathematical Background</dc:title>
  <dc:creator>YONG PENG</dc:creator>
  <cp:lastModifiedBy>mi</cp:lastModifiedBy>
  <cp:revision>47</cp:revision>
  <dcterms:created xsi:type="dcterms:W3CDTF">2020-04-18T03:07:21Z</dcterms:created>
  <dcterms:modified xsi:type="dcterms:W3CDTF">2021-03-10T09:34:54Z</dcterms:modified>
</cp:coreProperties>
</file>